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842500" cy="4889500"/>
  <p:notesSz cx="9842500" cy="4889500"/>
  <p:custDataLst>
    <p:tags r:id="rId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>
      <p:cViewPr varScale="1">
        <p:scale>
          <a:sx n="124" d="100"/>
          <a:sy n="124" d="100"/>
        </p:scale>
        <p:origin x="1080" y="8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8187" y="1515745"/>
            <a:ext cx="8366125" cy="1026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6375" y="2738120"/>
            <a:ext cx="6889750" cy="122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2125" y="1124585"/>
            <a:ext cx="4281487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68887" y="1124585"/>
            <a:ext cx="4281487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125" y="195580"/>
            <a:ext cx="8858250" cy="78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125" y="1124585"/>
            <a:ext cx="8858250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6450" y="4547235"/>
            <a:ext cx="314960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2125" y="4547235"/>
            <a:ext cx="22637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547235"/>
            <a:ext cx="22637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C220A0-D09D-B24B-9740-105C606C2FAC}"/>
              </a:ext>
            </a:extLst>
          </p:cNvPr>
          <p:cNvGrpSpPr/>
          <p:nvPr/>
        </p:nvGrpSpPr>
        <p:grpSpPr>
          <a:xfrm>
            <a:off x="45256" y="-1004888"/>
            <a:ext cx="9751987" cy="4897438"/>
            <a:chOff x="45256" y="-1004888"/>
            <a:chExt cx="9751987" cy="489743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35D19BD-68FC-D937-AF97-C9A3BDDA2137}"/>
                </a:ext>
              </a:extLst>
            </p:cNvPr>
            <p:cNvSpPr/>
            <p:nvPr/>
          </p:nvSpPr>
          <p:spPr>
            <a:xfrm>
              <a:off x="5776040" y="2347913"/>
              <a:ext cx="158035" cy="77606"/>
            </a:xfrm>
            <a:custGeom>
              <a:avLst/>
              <a:gdLst>
                <a:gd name="connsiteX0" fmla="*/ 81835 w 158035"/>
                <a:gd name="connsiteY0" fmla="*/ 4762 h 77606"/>
                <a:gd name="connsiteX1" fmla="*/ 81835 w 158035"/>
                <a:gd name="connsiteY1" fmla="*/ 4762 h 77606"/>
                <a:gd name="connsiteX2" fmla="*/ 873 w 158035"/>
                <a:gd name="connsiteY2" fmla="*/ 28575 h 77606"/>
                <a:gd name="connsiteX3" fmla="*/ 15160 w 158035"/>
                <a:gd name="connsiteY3" fmla="*/ 33337 h 77606"/>
                <a:gd name="connsiteX4" fmla="*/ 24685 w 158035"/>
                <a:gd name="connsiteY4" fmla="*/ 47625 h 77606"/>
                <a:gd name="connsiteX5" fmla="*/ 72310 w 158035"/>
                <a:gd name="connsiteY5" fmla="*/ 61912 h 77606"/>
                <a:gd name="connsiteX6" fmla="*/ 77073 w 158035"/>
                <a:gd name="connsiteY6" fmla="*/ 76200 h 77606"/>
                <a:gd name="connsiteX7" fmla="*/ 134223 w 158035"/>
                <a:gd name="connsiteY7" fmla="*/ 61912 h 77606"/>
                <a:gd name="connsiteX8" fmla="*/ 138985 w 158035"/>
                <a:gd name="connsiteY8" fmla="*/ 47625 h 77606"/>
                <a:gd name="connsiteX9" fmla="*/ 158035 w 158035"/>
                <a:gd name="connsiteY9" fmla="*/ 23812 h 77606"/>
                <a:gd name="connsiteX10" fmla="*/ 138985 w 158035"/>
                <a:gd name="connsiteY10" fmla="*/ 19050 h 77606"/>
                <a:gd name="connsiteX11" fmla="*/ 115173 w 158035"/>
                <a:gd name="connsiteY11" fmla="*/ 14287 h 77606"/>
                <a:gd name="connsiteX12" fmla="*/ 110410 w 158035"/>
                <a:gd name="connsiteY12" fmla="*/ 0 h 77606"/>
                <a:gd name="connsiteX13" fmla="*/ 81835 w 158035"/>
                <a:gd name="connsiteY13" fmla="*/ 4762 h 7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035" h="77606">
                  <a:moveTo>
                    <a:pt x="81835" y="4762"/>
                  </a:moveTo>
                  <a:lnTo>
                    <a:pt x="81835" y="4762"/>
                  </a:lnTo>
                  <a:cubicBezTo>
                    <a:pt x="54848" y="12700"/>
                    <a:pt x="26729" y="17494"/>
                    <a:pt x="873" y="28575"/>
                  </a:cubicBezTo>
                  <a:cubicBezTo>
                    <a:pt x="-3741" y="30552"/>
                    <a:pt x="11240" y="30201"/>
                    <a:pt x="15160" y="33337"/>
                  </a:cubicBezTo>
                  <a:cubicBezTo>
                    <a:pt x="19630" y="36913"/>
                    <a:pt x="20288" y="43961"/>
                    <a:pt x="24685" y="47625"/>
                  </a:cubicBezTo>
                  <a:cubicBezTo>
                    <a:pt x="38528" y="59161"/>
                    <a:pt x="55561" y="59121"/>
                    <a:pt x="72310" y="61912"/>
                  </a:cubicBezTo>
                  <a:cubicBezTo>
                    <a:pt x="73898" y="66675"/>
                    <a:pt x="72172" y="75111"/>
                    <a:pt x="77073" y="76200"/>
                  </a:cubicBezTo>
                  <a:cubicBezTo>
                    <a:pt x="100513" y="81409"/>
                    <a:pt x="115765" y="71141"/>
                    <a:pt x="134223" y="61912"/>
                  </a:cubicBezTo>
                  <a:cubicBezTo>
                    <a:pt x="135810" y="57150"/>
                    <a:pt x="136324" y="51882"/>
                    <a:pt x="138985" y="47625"/>
                  </a:cubicBezTo>
                  <a:cubicBezTo>
                    <a:pt x="144372" y="39005"/>
                    <a:pt x="158035" y="33977"/>
                    <a:pt x="158035" y="23812"/>
                  </a:cubicBezTo>
                  <a:cubicBezTo>
                    <a:pt x="158035" y="17267"/>
                    <a:pt x="145335" y="20637"/>
                    <a:pt x="138985" y="19050"/>
                  </a:cubicBezTo>
                  <a:cubicBezTo>
                    <a:pt x="127818" y="-14457"/>
                    <a:pt x="144597" y="20171"/>
                    <a:pt x="115173" y="14287"/>
                  </a:cubicBezTo>
                  <a:cubicBezTo>
                    <a:pt x="110250" y="13303"/>
                    <a:pt x="113328" y="4085"/>
                    <a:pt x="110410" y="0"/>
                  </a:cubicBezTo>
                  <a:cubicBezTo>
                    <a:pt x="110399" y="-15"/>
                    <a:pt x="86597" y="3968"/>
                    <a:pt x="81835" y="47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5FE47-8047-2790-B3FE-37657BA30988}"/>
                </a:ext>
              </a:extLst>
            </p:cNvPr>
            <p:cNvGrpSpPr/>
            <p:nvPr/>
          </p:nvGrpSpPr>
          <p:grpSpPr>
            <a:xfrm>
              <a:off x="45256" y="-1004888"/>
              <a:ext cx="9751987" cy="4897438"/>
              <a:chOff x="45256" y="-1004888"/>
              <a:chExt cx="9751987" cy="4897438"/>
            </a:xfrm>
          </p:grpSpPr>
          <p:pic>
            <p:nvPicPr>
              <p:cNvPr id="2" name="object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256" y="-1004888"/>
                <a:ext cx="9751987" cy="4868430"/>
              </a:xfrm>
              <a:prstGeom prst="rect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</a:ln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86EAD1A-DFCB-C964-C429-9DF913C15790}"/>
                  </a:ext>
                </a:extLst>
              </p:cNvPr>
              <p:cNvGrpSpPr/>
              <p:nvPr/>
            </p:nvGrpSpPr>
            <p:grpSpPr>
              <a:xfrm>
                <a:off x="4159250" y="-984250"/>
                <a:ext cx="533400" cy="4876800"/>
                <a:chOff x="4159250" y="-984250"/>
                <a:chExt cx="533400" cy="487680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EE214854-3A31-3C3C-F95F-4670B1A16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9250" y="311150"/>
                  <a:ext cx="533400" cy="35814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7462B61-B7EC-EE9B-6A5F-A7655E3FC735}"/>
                    </a:ext>
                  </a:extLst>
                </p:cNvPr>
                <p:cNvCxnSpPr/>
                <p:nvPr/>
              </p:nvCxnSpPr>
              <p:spPr>
                <a:xfrm flipH="1">
                  <a:off x="4235450" y="-984250"/>
                  <a:ext cx="152400" cy="5334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7C0635A1-1AD1-6EB1-0E05-F6BB3D4C6C82}"/>
                    </a:ext>
                  </a:extLst>
                </p:cNvPr>
                <p:cNvCxnSpPr/>
                <p:nvPr/>
              </p:nvCxnSpPr>
              <p:spPr>
                <a:xfrm flipH="1">
                  <a:off x="4159250" y="-450850"/>
                  <a:ext cx="76200" cy="3048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F2FDC39-D660-07AD-6299-9F4C452C6680}"/>
                    </a:ext>
                  </a:extLst>
                </p:cNvPr>
                <p:cNvCxnSpPr/>
                <p:nvPr/>
              </p:nvCxnSpPr>
              <p:spPr>
                <a:xfrm>
                  <a:off x="4159250" y="-146050"/>
                  <a:ext cx="0" cy="4572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6388695-97EA-0F39-F172-68BFC9FC2C7A}"/>
                </a:ext>
              </a:extLst>
            </p:cNvPr>
            <p:cNvGrpSpPr/>
            <p:nvPr/>
          </p:nvGrpSpPr>
          <p:grpSpPr>
            <a:xfrm>
              <a:off x="1585913" y="-1004888"/>
              <a:ext cx="2919412" cy="3238501"/>
              <a:chOff x="1585913" y="-1004888"/>
              <a:chExt cx="2919412" cy="323850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B8ABF01-12AB-FA7E-915B-6A94F39A8A12}"/>
                  </a:ext>
                </a:extLst>
              </p:cNvPr>
              <p:cNvSpPr/>
              <p:nvPr/>
            </p:nvSpPr>
            <p:spPr>
              <a:xfrm>
                <a:off x="4219575" y="485775"/>
                <a:ext cx="285750" cy="1747838"/>
              </a:xfrm>
              <a:custGeom>
                <a:avLst/>
                <a:gdLst>
                  <a:gd name="connsiteX0" fmla="*/ 0 w 285750"/>
                  <a:gd name="connsiteY0" fmla="*/ 0 h 1747838"/>
                  <a:gd name="connsiteX1" fmla="*/ 4763 w 285750"/>
                  <a:gd name="connsiteY1" fmla="*/ 61913 h 1747838"/>
                  <a:gd name="connsiteX2" fmla="*/ 19050 w 285750"/>
                  <a:gd name="connsiteY2" fmla="*/ 80963 h 1747838"/>
                  <a:gd name="connsiteX3" fmla="*/ 28575 w 285750"/>
                  <a:gd name="connsiteY3" fmla="*/ 95250 h 1747838"/>
                  <a:gd name="connsiteX4" fmla="*/ 14288 w 285750"/>
                  <a:gd name="connsiteY4" fmla="*/ 138113 h 1747838"/>
                  <a:gd name="connsiteX5" fmla="*/ 9525 w 285750"/>
                  <a:gd name="connsiteY5" fmla="*/ 152400 h 1747838"/>
                  <a:gd name="connsiteX6" fmla="*/ 19050 w 285750"/>
                  <a:gd name="connsiteY6" fmla="*/ 204788 h 1747838"/>
                  <a:gd name="connsiteX7" fmla="*/ 28575 w 285750"/>
                  <a:gd name="connsiteY7" fmla="*/ 219075 h 1747838"/>
                  <a:gd name="connsiteX8" fmla="*/ 66675 w 285750"/>
                  <a:gd name="connsiteY8" fmla="*/ 252413 h 1747838"/>
                  <a:gd name="connsiteX9" fmla="*/ 61913 w 285750"/>
                  <a:gd name="connsiteY9" fmla="*/ 271463 h 1747838"/>
                  <a:gd name="connsiteX10" fmla="*/ 52388 w 285750"/>
                  <a:gd name="connsiteY10" fmla="*/ 285750 h 1747838"/>
                  <a:gd name="connsiteX11" fmla="*/ 47625 w 285750"/>
                  <a:gd name="connsiteY11" fmla="*/ 300038 h 1747838"/>
                  <a:gd name="connsiteX12" fmla="*/ 47625 w 285750"/>
                  <a:gd name="connsiteY12" fmla="*/ 385763 h 1747838"/>
                  <a:gd name="connsiteX13" fmla="*/ 76200 w 285750"/>
                  <a:gd name="connsiteY13" fmla="*/ 419100 h 1747838"/>
                  <a:gd name="connsiteX14" fmla="*/ 61913 w 285750"/>
                  <a:gd name="connsiteY14" fmla="*/ 471488 h 1747838"/>
                  <a:gd name="connsiteX15" fmla="*/ 66675 w 285750"/>
                  <a:gd name="connsiteY15" fmla="*/ 500063 h 1747838"/>
                  <a:gd name="connsiteX16" fmla="*/ 71438 w 285750"/>
                  <a:gd name="connsiteY16" fmla="*/ 533400 h 1747838"/>
                  <a:gd name="connsiteX17" fmla="*/ 90488 w 285750"/>
                  <a:gd name="connsiteY17" fmla="*/ 557213 h 1747838"/>
                  <a:gd name="connsiteX18" fmla="*/ 95250 w 285750"/>
                  <a:gd name="connsiteY18" fmla="*/ 671513 h 1747838"/>
                  <a:gd name="connsiteX19" fmla="*/ 100013 w 285750"/>
                  <a:gd name="connsiteY19" fmla="*/ 685800 h 1747838"/>
                  <a:gd name="connsiteX20" fmla="*/ 109538 w 285750"/>
                  <a:gd name="connsiteY20" fmla="*/ 752475 h 1747838"/>
                  <a:gd name="connsiteX21" fmla="*/ 114300 w 285750"/>
                  <a:gd name="connsiteY21" fmla="*/ 804863 h 1747838"/>
                  <a:gd name="connsiteX22" fmla="*/ 119063 w 285750"/>
                  <a:gd name="connsiteY22" fmla="*/ 823913 h 1747838"/>
                  <a:gd name="connsiteX23" fmla="*/ 133350 w 285750"/>
                  <a:gd name="connsiteY23" fmla="*/ 862013 h 1747838"/>
                  <a:gd name="connsiteX24" fmla="*/ 138113 w 285750"/>
                  <a:gd name="connsiteY24" fmla="*/ 990600 h 1747838"/>
                  <a:gd name="connsiteX25" fmla="*/ 157163 w 285750"/>
                  <a:gd name="connsiteY25" fmla="*/ 1062038 h 1747838"/>
                  <a:gd name="connsiteX26" fmla="*/ 171450 w 285750"/>
                  <a:gd name="connsiteY26" fmla="*/ 1123950 h 1747838"/>
                  <a:gd name="connsiteX27" fmla="*/ 166688 w 285750"/>
                  <a:gd name="connsiteY27" fmla="*/ 1152525 h 1747838"/>
                  <a:gd name="connsiteX28" fmla="*/ 161925 w 285750"/>
                  <a:gd name="connsiteY28" fmla="*/ 1171575 h 1747838"/>
                  <a:gd name="connsiteX29" fmla="*/ 166688 w 285750"/>
                  <a:gd name="connsiteY29" fmla="*/ 1209675 h 1747838"/>
                  <a:gd name="connsiteX30" fmla="*/ 176213 w 285750"/>
                  <a:gd name="connsiteY30" fmla="*/ 1257300 h 1747838"/>
                  <a:gd name="connsiteX31" fmla="*/ 180975 w 285750"/>
                  <a:gd name="connsiteY31" fmla="*/ 1271588 h 1747838"/>
                  <a:gd name="connsiteX32" fmla="*/ 185738 w 285750"/>
                  <a:gd name="connsiteY32" fmla="*/ 1357313 h 1747838"/>
                  <a:gd name="connsiteX33" fmla="*/ 195263 w 285750"/>
                  <a:gd name="connsiteY33" fmla="*/ 1428750 h 1747838"/>
                  <a:gd name="connsiteX34" fmla="*/ 204788 w 285750"/>
                  <a:gd name="connsiteY34" fmla="*/ 1457325 h 1747838"/>
                  <a:gd name="connsiteX35" fmla="*/ 214313 w 285750"/>
                  <a:gd name="connsiteY35" fmla="*/ 1471613 h 1747838"/>
                  <a:gd name="connsiteX36" fmla="*/ 219075 w 285750"/>
                  <a:gd name="connsiteY36" fmla="*/ 1485900 h 1747838"/>
                  <a:gd name="connsiteX37" fmla="*/ 228600 w 285750"/>
                  <a:gd name="connsiteY37" fmla="*/ 1504950 h 1747838"/>
                  <a:gd name="connsiteX38" fmla="*/ 223838 w 285750"/>
                  <a:gd name="connsiteY38" fmla="*/ 1524000 h 1747838"/>
                  <a:gd name="connsiteX39" fmla="*/ 214313 w 285750"/>
                  <a:gd name="connsiteY39" fmla="*/ 1604963 h 1747838"/>
                  <a:gd name="connsiteX40" fmla="*/ 223838 w 285750"/>
                  <a:gd name="connsiteY40" fmla="*/ 1647825 h 1747838"/>
                  <a:gd name="connsiteX41" fmla="*/ 228600 w 285750"/>
                  <a:gd name="connsiteY41" fmla="*/ 1695450 h 1747838"/>
                  <a:gd name="connsiteX42" fmla="*/ 238125 w 285750"/>
                  <a:gd name="connsiteY42" fmla="*/ 1709738 h 1747838"/>
                  <a:gd name="connsiteX43" fmla="*/ 261938 w 285750"/>
                  <a:gd name="connsiteY43" fmla="*/ 1747838 h 1747838"/>
                  <a:gd name="connsiteX44" fmla="*/ 285750 w 285750"/>
                  <a:gd name="connsiteY44" fmla="*/ 1704975 h 174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85750" h="1747838">
                    <a:moveTo>
                      <a:pt x="0" y="0"/>
                    </a:moveTo>
                    <a:cubicBezTo>
                      <a:pt x="1588" y="20638"/>
                      <a:pt x="22" y="41765"/>
                      <a:pt x="4763" y="61913"/>
                    </a:cubicBezTo>
                    <a:cubicBezTo>
                      <a:pt x="6581" y="69639"/>
                      <a:pt x="14436" y="74504"/>
                      <a:pt x="19050" y="80963"/>
                    </a:cubicBezTo>
                    <a:cubicBezTo>
                      <a:pt x="22377" y="85621"/>
                      <a:pt x="25400" y="90488"/>
                      <a:pt x="28575" y="95250"/>
                    </a:cubicBezTo>
                    <a:lnTo>
                      <a:pt x="14288" y="138113"/>
                    </a:lnTo>
                    <a:lnTo>
                      <a:pt x="9525" y="152400"/>
                    </a:lnTo>
                    <a:cubicBezTo>
                      <a:pt x="12700" y="169863"/>
                      <a:pt x="14174" y="187722"/>
                      <a:pt x="19050" y="204788"/>
                    </a:cubicBezTo>
                    <a:cubicBezTo>
                      <a:pt x="20622" y="210291"/>
                      <a:pt x="24850" y="214729"/>
                      <a:pt x="28575" y="219075"/>
                    </a:cubicBezTo>
                    <a:cubicBezTo>
                      <a:pt x="43373" y="236339"/>
                      <a:pt x="49161" y="239277"/>
                      <a:pt x="66675" y="252413"/>
                    </a:cubicBezTo>
                    <a:cubicBezTo>
                      <a:pt x="65088" y="258763"/>
                      <a:pt x="64491" y="265447"/>
                      <a:pt x="61913" y="271463"/>
                    </a:cubicBezTo>
                    <a:cubicBezTo>
                      <a:pt x="59658" y="276724"/>
                      <a:pt x="54948" y="280631"/>
                      <a:pt x="52388" y="285750"/>
                    </a:cubicBezTo>
                    <a:cubicBezTo>
                      <a:pt x="50143" y="290240"/>
                      <a:pt x="49213" y="295275"/>
                      <a:pt x="47625" y="300038"/>
                    </a:cubicBezTo>
                    <a:cubicBezTo>
                      <a:pt x="42392" y="336675"/>
                      <a:pt x="38710" y="344157"/>
                      <a:pt x="47625" y="385763"/>
                    </a:cubicBezTo>
                    <a:cubicBezTo>
                      <a:pt x="49603" y="394993"/>
                      <a:pt x="72760" y="415660"/>
                      <a:pt x="76200" y="419100"/>
                    </a:cubicBezTo>
                    <a:cubicBezTo>
                      <a:pt x="72464" y="430309"/>
                      <a:pt x="61913" y="458022"/>
                      <a:pt x="61913" y="471488"/>
                    </a:cubicBezTo>
                    <a:cubicBezTo>
                      <a:pt x="61913" y="481144"/>
                      <a:pt x="65207" y="490519"/>
                      <a:pt x="66675" y="500063"/>
                    </a:cubicBezTo>
                    <a:cubicBezTo>
                      <a:pt x="68382" y="511158"/>
                      <a:pt x="67121" y="523038"/>
                      <a:pt x="71438" y="533400"/>
                    </a:cubicBezTo>
                    <a:cubicBezTo>
                      <a:pt x="75348" y="542783"/>
                      <a:pt x="84138" y="549275"/>
                      <a:pt x="90488" y="557213"/>
                    </a:cubicBezTo>
                    <a:cubicBezTo>
                      <a:pt x="92075" y="595313"/>
                      <a:pt x="92433" y="633484"/>
                      <a:pt x="95250" y="671513"/>
                    </a:cubicBezTo>
                    <a:cubicBezTo>
                      <a:pt x="95621" y="676519"/>
                      <a:pt x="99141" y="680856"/>
                      <a:pt x="100013" y="685800"/>
                    </a:cubicBezTo>
                    <a:cubicBezTo>
                      <a:pt x="103915" y="707909"/>
                      <a:pt x="107506" y="730117"/>
                      <a:pt x="109538" y="752475"/>
                    </a:cubicBezTo>
                    <a:cubicBezTo>
                      <a:pt x="111125" y="769938"/>
                      <a:pt x="111983" y="787482"/>
                      <a:pt x="114300" y="804863"/>
                    </a:cubicBezTo>
                    <a:cubicBezTo>
                      <a:pt x="115165" y="811351"/>
                      <a:pt x="117265" y="817619"/>
                      <a:pt x="119063" y="823913"/>
                    </a:cubicBezTo>
                    <a:cubicBezTo>
                      <a:pt x="122797" y="836983"/>
                      <a:pt x="128315" y="849425"/>
                      <a:pt x="133350" y="862013"/>
                    </a:cubicBezTo>
                    <a:cubicBezTo>
                      <a:pt x="134938" y="904875"/>
                      <a:pt x="133737" y="947932"/>
                      <a:pt x="138113" y="990600"/>
                    </a:cubicBezTo>
                    <a:cubicBezTo>
                      <a:pt x="143667" y="1044755"/>
                      <a:pt x="148734" y="1031132"/>
                      <a:pt x="157163" y="1062038"/>
                    </a:cubicBezTo>
                    <a:cubicBezTo>
                      <a:pt x="165779" y="1093631"/>
                      <a:pt x="165897" y="1096181"/>
                      <a:pt x="171450" y="1123950"/>
                    </a:cubicBezTo>
                    <a:cubicBezTo>
                      <a:pt x="169863" y="1133475"/>
                      <a:pt x="168582" y="1143056"/>
                      <a:pt x="166688" y="1152525"/>
                    </a:cubicBezTo>
                    <a:cubicBezTo>
                      <a:pt x="165404" y="1158943"/>
                      <a:pt x="161925" y="1165030"/>
                      <a:pt x="161925" y="1171575"/>
                    </a:cubicBezTo>
                    <a:cubicBezTo>
                      <a:pt x="161925" y="1184374"/>
                      <a:pt x="164878" y="1197005"/>
                      <a:pt x="166688" y="1209675"/>
                    </a:cubicBezTo>
                    <a:cubicBezTo>
                      <a:pt x="169363" y="1228400"/>
                      <a:pt x="171252" y="1239935"/>
                      <a:pt x="176213" y="1257300"/>
                    </a:cubicBezTo>
                    <a:cubicBezTo>
                      <a:pt x="177592" y="1262127"/>
                      <a:pt x="179388" y="1266825"/>
                      <a:pt x="180975" y="1271588"/>
                    </a:cubicBezTo>
                    <a:cubicBezTo>
                      <a:pt x="182563" y="1300163"/>
                      <a:pt x="183769" y="1328762"/>
                      <a:pt x="185738" y="1357313"/>
                    </a:cubicBezTo>
                    <a:cubicBezTo>
                      <a:pt x="187973" y="1389728"/>
                      <a:pt x="187411" y="1402578"/>
                      <a:pt x="195263" y="1428750"/>
                    </a:cubicBezTo>
                    <a:cubicBezTo>
                      <a:pt x="198148" y="1438367"/>
                      <a:pt x="199219" y="1448971"/>
                      <a:pt x="204788" y="1457325"/>
                    </a:cubicBezTo>
                    <a:lnTo>
                      <a:pt x="214313" y="1471613"/>
                    </a:lnTo>
                    <a:cubicBezTo>
                      <a:pt x="215900" y="1476375"/>
                      <a:pt x="217098" y="1481286"/>
                      <a:pt x="219075" y="1485900"/>
                    </a:cubicBezTo>
                    <a:cubicBezTo>
                      <a:pt x="221872" y="1492426"/>
                      <a:pt x="227719" y="1497905"/>
                      <a:pt x="228600" y="1504950"/>
                    </a:cubicBezTo>
                    <a:cubicBezTo>
                      <a:pt x="229412" y="1511445"/>
                      <a:pt x="225009" y="1517560"/>
                      <a:pt x="223838" y="1524000"/>
                    </a:cubicBezTo>
                    <a:cubicBezTo>
                      <a:pt x="219157" y="1549747"/>
                      <a:pt x="216869" y="1579404"/>
                      <a:pt x="214313" y="1604963"/>
                    </a:cubicBezTo>
                    <a:cubicBezTo>
                      <a:pt x="217544" y="1617889"/>
                      <a:pt x="222112" y="1634879"/>
                      <a:pt x="223838" y="1647825"/>
                    </a:cubicBezTo>
                    <a:cubicBezTo>
                      <a:pt x="225947" y="1663639"/>
                      <a:pt x="225013" y="1679904"/>
                      <a:pt x="228600" y="1695450"/>
                    </a:cubicBezTo>
                    <a:cubicBezTo>
                      <a:pt x="229887" y="1701027"/>
                      <a:pt x="235285" y="1704768"/>
                      <a:pt x="238125" y="1709738"/>
                    </a:cubicBezTo>
                    <a:cubicBezTo>
                      <a:pt x="259042" y="1746344"/>
                      <a:pt x="234622" y="1711418"/>
                      <a:pt x="261938" y="1747838"/>
                    </a:cubicBezTo>
                    <a:cubicBezTo>
                      <a:pt x="270320" y="1722690"/>
                      <a:pt x="263915" y="1737727"/>
                      <a:pt x="285750" y="1704975"/>
                    </a:cubicBez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FBB7AAC-7349-3102-53B9-81FD5F6A41F3}"/>
                  </a:ext>
                </a:extLst>
              </p:cNvPr>
              <p:cNvSpPr/>
              <p:nvPr/>
            </p:nvSpPr>
            <p:spPr>
              <a:xfrm>
                <a:off x="1585913" y="-1004888"/>
                <a:ext cx="2681287" cy="1509713"/>
              </a:xfrm>
              <a:custGeom>
                <a:avLst/>
                <a:gdLst>
                  <a:gd name="connsiteX0" fmla="*/ 2624137 w 2681287"/>
                  <a:gd name="connsiteY0" fmla="*/ 1509713 h 1509713"/>
                  <a:gd name="connsiteX1" fmla="*/ 2619375 w 2681287"/>
                  <a:gd name="connsiteY1" fmla="*/ 1428751 h 1509713"/>
                  <a:gd name="connsiteX2" fmla="*/ 2628900 w 2681287"/>
                  <a:gd name="connsiteY2" fmla="*/ 1343026 h 1509713"/>
                  <a:gd name="connsiteX3" fmla="*/ 2647950 w 2681287"/>
                  <a:gd name="connsiteY3" fmla="*/ 1276351 h 1509713"/>
                  <a:gd name="connsiteX4" fmla="*/ 2662237 w 2681287"/>
                  <a:gd name="connsiteY4" fmla="*/ 1257301 h 1509713"/>
                  <a:gd name="connsiteX5" fmla="*/ 2667000 w 2681287"/>
                  <a:gd name="connsiteY5" fmla="*/ 1238251 h 1509713"/>
                  <a:gd name="connsiteX6" fmla="*/ 2671762 w 2681287"/>
                  <a:gd name="connsiteY6" fmla="*/ 1223963 h 1509713"/>
                  <a:gd name="connsiteX7" fmla="*/ 2681287 w 2681287"/>
                  <a:gd name="connsiteY7" fmla="*/ 1185863 h 1509713"/>
                  <a:gd name="connsiteX8" fmla="*/ 2657475 w 2681287"/>
                  <a:gd name="connsiteY8" fmla="*/ 1133476 h 1509713"/>
                  <a:gd name="connsiteX9" fmla="*/ 2643187 w 2681287"/>
                  <a:gd name="connsiteY9" fmla="*/ 1095376 h 1509713"/>
                  <a:gd name="connsiteX10" fmla="*/ 2633662 w 2681287"/>
                  <a:gd name="connsiteY10" fmla="*/ 1071563 h 1509713"/>
                  <a:gd name="connsiteX11" fmla="*/ 2633662 w 2681287"/>
                  <a:gd name="connsiteY11" fmla="*/ 904875 h 1509713"/>
                  <a:gd name="connsiteX12" fmla="*/ 2652712 w 2681287"/>
                  <a:gd name="connsiteY12" fmla="*/ 857250 h 1509713"/>
                  <a:gd name="connsiteX13" fmla="*/ 2657475 w 2681287"/>
                  <a:gd name="connsiteY13" fmla="*/ 838200 h 1509713"/>
                  <a:gd name="connsiteX14" fmla="*/ 2662237 w 2681287"/>
                  <a:gd name="connsiteY14" fmla="*/ 823913 h 1509713"/>
                  <a:gd name="connsiteX15" fmla="*/ 2667000 w 2681287"/>
                  <a:gd name="connsiteY15" fmla="*/ 781050 h 1509713"/>
                  <a:gd name="connsiteX16" fmla="*/ 2676525 w 2681287"/>
                  <a:gd name="connsiteY16" fmla="*/ 700088 h 1509713"/>
                  <a:gd name="connsiteX17" fmla="*/ 2671762 w 2681287"/>
                  <a:gd name="connsiteY17" fmla="*/ 642938 h 1509713"/>
                  <a:gd name="connsiteX18" fmla="*/ 2667000 w 2681287"/>
                  <a:gd name="connsiteY18" fmla="*/ 614363 h 1509713"/>
                  <a:gd name="connsiteX19" fmla="*/ 2619375 w 2681287"/>
                  <a:gd name="connsiteY19" fmla="*/ 581025 h 1509713"/>
                  <a:gd name="connsiteX20" fmla="*/ 2566987 w 2681287"/>
                  <a:gd name="connsiteY20" fmla="*/ 566738 h 1509713"/>
                  <a:gd name="connsiteX21" fmla="*/ 2509837 w 2681287"/>
                  <a:gd name="connsiteY21" fmla="*/ 561975 h 1509713"/>
                  <a:gd name="connsiteX22" fmla="*/ 2481262 w 2681287"/>
                  <a:gd name="connsiteY22" fmla="*/ 542925 h 1509713"/>
                  <a:gd name="connsiteX23" fmla="*/ 2462212 w 2681287"/>
                  <a:gd name="connsiteY23" fmla="*/ 528638 h 1509713"/>
                  <a:gd name="connsiteX24" fmla="*/ 2433637 w 2681287"/>
                  <a:gd name="connsiteY24" fmla="*/ 519113 h 1509713"/>
                  <a:gd name="connsiteX25" fmla="*/ 2347912 w 2681287"/>
                  <a:gd name="connsiteY25" fmla="*/ 509588 h 1509713"/>
                  <a:gd name="connsiteX26" fmla="*/ 2262187 w 2681287"/>
                  <a:gd name="connsiteY26" fmla="*/ 500063 h 1509713"/>
                  <a:gd name="connsiteX27" fmla="*/ 2243137 w 2681287"/>
                  <a:gd name="connsiteY27" fmla="*/ 490538 h 1509713"/>
                  <a:gd name="connsiteX28" fmla="*/ 2214562 w 2681287"/>
                  <a:gd name="connsiteY28" fmla="*/ 481013 h 1509713"/>
                  <a:gd name="connsiteX29" fmla="*/ 2209800 w 2681287"/>
                  <a:gd name="connsiteY29" fmla="*/ 466725 h 1509713"/>
                  <a:gd name="connsiteX30" fmla="*/ 2195512 w 2681287"/>
                  <a:gd name="connsiteY30" fmla="*/ 457200 h 1509713"/>
                  <a:gd name="connsiteX31" fmla="*/ 2152650 w 2681287"/>
                  <a:gd name="connsiteY31" fmla="*/ 409575 h 1509713"/>
                  <a:gd name="connsiteX32" fmla="*/ 2100262 w 2681287"/>
                  <a:gd name="connsiteY32" fmla="*/ 338138 h 1509713"/>
                  <a:gd name="connsiteX33" fmla="*/ 2071687 w 2681287"/>
                  <a:gd name="connsiteY33" fmla="*/ 328613 h 1509713"/>
                  <a:gd name="connsiteX34" fmla="*/ 2052637 w 2681287"/>
                  <a:gd name="connsiteY34" fmla="*/ 319088 h 1509713"/>
                  <a:gd name="connsiteX35" fmla="*/ 2038350 w 2681287"/>
                  <a:gd name="connsiteY35" fmla="*/ 300038 h 1509713"/>
                  <a:gd name="connsiteX36" fmla="*/ 2014537 w 2681287"/>
                  <a:gd name="connsiteY36" fmla="*/ 285750 h 1509713"/>
                  <a:gd name="connsiteX37" fmla="*/ 1971675 w 2681287"/>
                  <a:gd name="connsiteY37" fmla="*/ 261938 h 1509713"/>
                  <a:gd name="connsiteX38" fmla="*/ 1952625 w 2681287"/>
                  <a:gd name="connsiteY38" fmla="*/ 257175 h 1509713"/>
                  <a:gd name="connsiteX39" fmla="*/ 1881187 w 2681287"/>
                  <a:gd name="connsiteY39" fmla="*/ 238125 h 1509713"/>
                  <a:gd name="connsiteX40" fmla="*/ 1857375 w 2681287"/>
                  <a:gd name="connsiteY40" fmla="*/ 228600 h 1509713"/>
                  <a:gd name="connsiteX41" fmla="*/ 1824037 w 2681287"/>
                  <a:gd name="connsiteY41" fmla="*/ 223838 h 1509713"/>
                  <a:gd name="connsiteX42" fmla="*/ 1714500 w 2681287"/>
                  <a:gd name="connsiteY42" fmla="*/ 209550 h 1509713"/>
                  <a:gd name="connsiteX43" fmla="*/ 1652587 w 2681287"/>
                  <a:gd name="connsiteY43" fmla="*/ 195263 h 1509713"/>
                  <a:gd name="connsiteX44" fmla="*/ 1595437 w 2681287"/>
                  <a:gd name="connsiteY44" fmla="*/ 180975 h 1509713"/>
                  <a:gd name="connsiteX45" fmla="*/ 1571625 w 2681287"/>
                  <a:gd name="connsiteY45" fmla="*/ 166688 h 1509713"/>
                  <a:gd name="connsiteX46" fmla="*/ 1519237 w 2681287"/>
                  <a:gd name="connsiteY46" fmla="*/ 133350 h 1509713"/>
                  <a:gd name="connsiteX47" fmla="*/ 1462087 w 2681287"/>
                  <a:gd name="connsiteY47" fmla="*/ 90488 h 1509713"/>
                  <a:gd name="connsiteX48" fmla="*/ 1447800 w 2681287"/>
                  <a:gd name="connsiteY48" fmla="*/ 85725 h 1509713"/>
                  <a:gd name="connsiteX49" fmla="*/ 1423987 w 2681287"/>
                  <a:gd name="connsiteY49" fmla="*/ 71438 h 1509713"/>
                  <a:gd name="connsiteX50" fmla="*/ 1352550 w 2681287"/>
                  <a:gd name="connsiteY50" fmla="*/ 52388 h 1509713"/>
                  <a:gd name="connsiteX51" fmla="*/ 1333500 w 2681287"/>
                  <a:gd name="connsiteY51" fmla="*/ 61913 h 1509713"/>
                  <a:gd name="connsiteX52" fmla="*/ 1285875 w 2681287"/>
                  <a:gd name="connsiteY52" fmla="*/ 90488 h 1509713"/>
                  <a:gd name="connsiteX53" fmla="*/ 1252537 w 2681287"/>
                  <a:gd name="connsiteY53" fmla="*/ 104775 h 1509713"/>
                  <a:gd name="connsiteX54" fmla="*/ 1219200 w 2681287"/>
                  <a:gd name="connsiteY54" fmla="*/ 133350 h 1509713"/>
                  <a:gd name="connsiteX55" fmla="*/ 1166812 w 2681287"/>
                  <a:gd name="connsiteY55" fmla="*/ 100013 h 1509713"/>
                  <a:gd name="connsiteX56" fmla="*/ 1147762 w 2681287"/>
                  <a:gd name="connsiteY56" fmla="*/ 85725 h 1509713"/>
                  <a:gd name="connsiteX57" fmla="*/ 1090612 w 2681287"/>
                  <a:gd name="connsiteY57" fmla="*/ 61913 h 1509713"/>
                  <a:gd name="connsiteX58" fmla="*/ 1028700 w 2681287"/>
                  <a:gd name="connsiteY58" fmla="*/ 57150 h 1509713"/>
                  <a:gd name="connsiteX59" fmla="*/ 985837 w 2681287"/>
                  <a:gd name="connsiteY59" fmla="*/ 38100 h 1509713"/>
                  <a:gd name="connsiteX60" fmla="*/ 952500 w 2681287"/>
                  <a:gd name="connsiteY60" fmla="*/ 28575 h 1509713"/>
                  <a:gd name="connsiteX61" fmla="*/ 914400 w 2681287"/>
                  <a:gd name="connsiteY61" fmla="*/ 19050 h 1509713"/>
                  <a:gd name="connsiteX62" fmla="*/ 847725 w 2681287"/>
                  <a:gd name="connsiteY62" fmla="*/ 23813 h 1509713"/>
                  <a:gd name="connsiteX63" fmla="*/ 776287 w 2681287"/>
                  <a:gd name="connsiteY63" fmla="*/ 19050 h 1509713"/>
                  <a:gd name="connsiteX64" fmla="*/ 685800 w 2681287"/>
                  <a:gd name="connsiteY64" fmla="*/ 14288 h 1509713"/>
                  <a:gd name="connsiteX65" fmla="*/ 614362 w 2681287"/>
                  <a:gd name="connsiteY65" fmla="*/ 4763 h 1509713"/>
                  <a:gd name="connsiteX66" fmla="*/ 481012 w 2681287"/>
                  <a:gd name="connsiteY66" fmla="*/ 0 h 1509713"/>
                  <a:gd name="connsiteX67" fmla="*/ 371475 w 2681287"/>
                  <a:gd name="connsiteY67" fmla="*/ 4763 h 1509713"/>
                  <a:gd name="connsiteX68" fmla="*/ 342900 w 2681287"/>
                  <a:gd name="connsiteY68" fmla="*/ 9525 h 1509713"/>
                  <a:gd name="connsiteX69" fmla="*/ 276225 w 2681287"/>
                  <a:gd name="connsiteY69" fmla="*/ 14288 h 1509713"/>
                  <a:gd name="connsiteX70" fmla="*/ 28575 w 2681287"/>
                  <a:gd name="connsiteY70" fmla="*/ 19050 h 1509713"/>
                  <a:gd name="connsiteX71" fmla="*/ 0 w 2681287"/>
                  <a:gd name="connsiteY71" fmla="*/ 28575 h 150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81287" h="1509713">
                    <a:moveTo>
                      <a:pt x="2624137" y="1509713"/>
                    </a:moveTo>
                    <a:cubicBezTo>
                      <a:pt x="2622550" y="1482726"/>
                      <a:pt x="2619375" y="1455785"/>
                      <a:pt x="2619375" y="1428751"/>
                    </a:cubicBezTo>
                    <a:cubicBezTo>
                      <a:pt x="2619375" y="1413004"/>
                      <a:pt x="2625356" y="1363108"/>
                      <a:pt x="2628900" y="1343026"/>
                    </a:cubicBezTo>
                    <a:cubicBezTo>
                      <a:pt x="2634268" y="1312610"/>
                      <a:pt x="2633619" y="1299282"/>
                      <a:pt x="2647950" y="1276351"/>
                    </a:cubicBezTo>
                    <a:cubicBezTo>
                      <a:pt x="2652157" y="1269620"/>
                      <a:pt x="2657475" y="1263651"/>
                      <a:pt x="2662237" y="1257301"/>
                    </a:cubicBezTo>
                    <a:cubicBezTo>
                      <a:pt x="2663825" y="1250951"/>
                      <a:pt x="2665202" y="1244545"/>
                      <a:pt x="2667000" y="1238251"/>
                    </a:cubicBezTo>
                    <a:cubicBezTo>
                      <a:pt x="2668379" y="1233424"/>
                      <a:pt x="2670544" y="1228833"/>
                      <a:pt x="2671762" y="1223963"/>
                    </a:cubicBezTo>
                    <a:lnTo>
                      <a:pt x="2681287" y="1185863"/>
                    </a:lnTo>
                    <a:cubicBezTo>
                      <a:pt x="2672563" y="1133514"/>
                      <a:pt x="2684969" y="1179299"/>
                      <a:pt x="2657475" y="1133476"/>
                    </a:cubicBezTo>
                    <a:cubicBezTo>
                      <a:pt x="2651343" y="1123257"/>
                      <a:pt x="2647566" y="1107054"/>
                      <a:pt x="2643187" y="1095376"/>
                    </a:cubicBezTo>
                    <a:cubicBezTo>
                      <a:pt x="2640185" y="1087371"/>
                      <a:pt x="2636837" y="1079501"/>
                      <a:pt x="2633662" y="1071563"/>
                    </a:cubicBezTo>
                    <a:cubicBezTo>
                      <a:pt x="2622336" y="1003603"/>
                      <a:pt x="2623755" y="1023762"/>
                      <a:pt x="2633662" y="904875"/>
                    </a:cubicBezTo>
                    <a:cubicBezTo>
                      <a:pt x="2635776" y="879511"/>
                      <a:pt x="2641226" y="874480"/>
                      <a:pt x="2652712" y="857250"/>
                    </a:cubicBezTo>
                    <a:cubicBezTo>
                      <a:pt x="2654300" y="850900"/>
                      <a:pt x="2655677" y="844494"/>
                      <a:pt x="2657475" y="838200"/>
                    </a:cubicBezTo>
                    <a:cubicBezTo>
                      <a:pt x="2658854" y="833373"/>
                      <a:pt x="2661412" y="828865"/>
                      <a:pt x="2662237" y="823913"/>
                    </a:cubicBezTo>
                    <a:cubicBezTo>
                      <a:pt x="2664600" y="809733"/>
                      <a:pt x="2665495" y="795347"/>
                      <a:pt x="2667000" y="781050"/>
                    </a:cubicBezTo>
                    <a:cubicBezTo>
                      <a:pt x="2674057" y="714013"/>
                      <a:pt x="2668677" y="755018"/>
                      <a:pt x="2676525" y="700088"/>
                    </a:cubicBezTo>
                    <a:cubicBezTo>
                      <a:pt x="2674937" y="681038"/>
                      <a:pt x="2673873" y="661937"/>
                      <a:pt x="2671762" y="642938"/>
                    </a:cubicBezTo>
                    <a:cubicBezTo>
                      <a:pt x="2670696" y="633341"/>
                      <a:pt x="2671866" y="622704"/>
                      <a:pt x="2667000" y="614363"/>
                    </a:cubicBezTo>
                    <a:cubicBezTo>
                      <a:pt x="2648748" y="583073"/>
                      <a:pt x="2644228" y="588126"/>
                      <a:pt x="2619375" y="581025"/>
                    </a:cubicBezTo>
                    <a:cubicBezTo>
                      <a:pt x="2599960" y="575478"/>
                      <a:pt x="2590943" y="568735"/>
                      <a:pt x="2566987" y="566738"/>
                    </a:cubicBezTo>
                    <a:lnTo>
                      <a:pt x="2509837" y="561975"/>
                    </a:lnTo>
                    <a:cubicBezTo>
                      <a:pt x="2500312" y="555625"/>
                      <a:pt x="2490640" y="549490"/>
                      <a:pt x="2481262" y="542925"/>
                    </a:cubicBezTo>
                    <a:cubicBezTo>
                      <a:pt x="2474759" y="538373"/>
                      <a:pt x="2469311" y="532188"/>
                      <a:pt x="2462212" y="528638"/>
                    </a:cubicBezTo>
                    <a:cubicBezTo>
                      <a:pt x="2453232" y="524148"/>
                      <a:pt x="2443254" y="521998"/>
                      <a:pt x="2433637" y="519113"/>
                    </a:cubicBezTo>
                    <a:cubicBezTo>
                      <a:pt x="2400498" y="509171"/>
                      <a:pt x="2395493" y="514049"/>
                      <a:pt x="2347912" y="509588"/>
                    </a:cubicBezTo>
                    <a:cubicBezTo>
                      <a:pt x="2319287" y="506904"/>
                      <a:pt x="2290762" y="503238"/>
                      <a:pt x="2262187" y="500063"/>
                    </a:cubicBezTo>
                    <a:cubicBezTo>
                      <a:pt x="2255837" y="496888"/>
                      <a:pt x="2249729" y="493175"/>
                      <a:pt x="2243137" y="490538"/>
                    </a:cubicBezTo>
                    <a:cubicBezTo>
                      <a:pt x="2233815" y="486809"/>
                      <a:pt x="2222732" y="486849"/>
                      <a:pt x="2214562" y="481013"/>
                    </a:cubicBezTo>
                    <a:cubicBezTo>
                      <a:pt x="2210477" y="478095"/>
                      <a:pt x="2212936" y="470645"/>
                      <a:pt x="2209800" y="466725"/>
                    </a:cubicBezTo>
                    <a:cubicBezTo>
                      <a:pt x="2206224" y="462255"/>
                      <a:pt x="2200275" y="460375"/>
                      <a:pt x="2195512" y="457200"/>
                    </a:cubicBezTo>
                    <a:cubicBezTo>
                      <a:pt x="2160278" y="386729"/>
                      <a:pt x="2207100" y="468562"/>
                      <a:pt x="2152650" y="409575"/>
                    </a:cubicBezTo>
                    <a:cubicBezTo>
                      <a:pt x="2139706" y="395552"/>
                      <a:pt x="2118815" y="351631"/>
                      <a:pt x="2100262" y="338138"/>
                    </a:cubicBezTo>
                    <a:cubicBezTo>
                      <a:pt x="2092142" y="332233"/>
                      <a:pt x="2080667" y="333103"/>
                      <a:pt x="2071687" y="328613"/>
                    </a:cubicBezTo>
                    <a:lnTo>
                      <a:pt x="2052637" y="319088"/>
                    </a:lnTo>
                    <a:cubicBezTo>
                      <a:pt x="2047875" y="312738"/>
                      <a:pt x="2044323" y="305265"/>
                      <a:pt x="2038350" y="300038"/>
                    </a:cubicBezTo>
                    <a:cubicBezTo>
                      <a:pt x="2031384" y="293942"/>
                      <a:pt x="2022387" y="290656"/>
                      <a:pt x="2014537" y="285750"/>
                    </a:cubicBezTo>
                    <a:cubicBezTo>
                      <a:pt x="1995149" y="273632"/>
                      <a:pt x="1998375" y="272618"/>
                      <a:pt x="1971675" y="261938"/>
                    </a:cubicBezTo>
                    <a:cubicBezTo>
                      <a:pt x="1965598" y="259507"/>
                      <a:pt x="1958835" y="259245"/>
                      <a:pt x="1952625" y="257175"/>
                    </a:cubicBezTo>
                    <a:cubicBezTo>
                      <a:pt x="1894364" y="237754"/>
                      <a:pt x="1973964" y="256680"/>
                      <a:pt x="1881187" y="238125"/>
                    </a:cubicBezTo>
                    <a:cubicBezTo>
                      <a:pt x="1873250" y="234950"/>
                      <a:pt x="1865669" y="230673"/>
                      <a:pt x="1857375" y="228600"/>
                    </a:cubicBezTo>
                    <a:cubicBezTo>
                      <a:pt x="1846485" y="225878"/>
                      <a:pt x="1835132" y="225545"/>
                      <a:pt x="1824037" y="223838"/>
                    </a:cubicBezTo>
                    <a:cubicBezTo>
                      <a:pt x="1749015" y="212296"/>
                      <a:pt x="1860328" y="226706"/>
                      <a:pt x="1714500" y="209550"/>
                    </a:cubicBezTo>
                    <a:cubicBezTo>
                      <a:pt x="1629997" y="185407"/>
                      <a:pt x="1727554" y="211922"/>
                      <a:pt x="1652587" y="195263"/>
                    </a:cubicBezTo>
                    <a:cubicBezTo>
                      <a:pt x="1633418" y="191003"/>
                      <a:pt x="1595437" y="180975"/>
                      <a:pt x="1595437" y="180975"/>
                    </a:cubicBezTo>
                    <a:cubicBezTo>
                      <a:pt x="1587500" y="176213"/>
                      <a:pt x="1579236" y="171957"/>
                      <a:pt x="1571625" y="166688"/>
                    </a:cubicBezTo>
                    <a:cubicBezTo>
                      <a:pt x="1522739" y="132844"/>
                      <a:pt x="1550726" y="143847"/>
                      <a:pt x="1519237" y="133350"/>
                    </a:cubicBezTo>
                    <a:cubicBezTo>
                      <a:pt x="1502454" y="119923"/>
                      <a:pt x="1479927" y="101192"/>
                      <a:pt x="1462087" y="90488"/>
                    </a:cubicBezTo>
                    <a:cubicBezTo>
                      <a:pt x="1457782" y="87905"/>
                      <a:pt x="1452290" y="87970"/>
                      <a:pt x="1447800" y="85725"/>
                    </a:cubicBezTo>
                    <a:cubicBezTo>
                      <a:pt x="1439521" y="81585"/>
                      <a:pt x="1432414" y="75268"/>
                      <a:pt x="1423987" y="71438"/>
                    </a:cubicBezTo>
                    <a:cubicBezTo>
                      <a:pt x="1403679" y="62207"/>
                      <a:pt x="1372922" y="56915"/>
                      <a:pt x="1352550" y="52388"/>
                    </a:cubicBezTo>
                    <a:cubicBezTo>
                      <a:pt x="1346200" y="55563"/>
                      <a:pt x="1339664" y="58391"/>
                      <a:pt x="1333500" y="61913"/>
                    </a:cubicBezTo>
                    <a:cubicBezTo>
                      <a:pt x="1292454" y="85368"/>
                      <a:pt x="1360201" y="53325"/>
                      <a:pt x="1285875" y="90488"/>
                    </a:cubicBezTo>
                    <a:cubicBezTo>
                      <a:pt x="1275061" y="95895"/>
                      <a:pt x="1263151" y="98986"/>
                      <a:pt x="1252537" y="104775"/>
                    </a:cubicBezTo>
                    <a:cubicBezTo>
                      <a:pt x="1239098" y="112105"/>
                      <a:pt x="1229768" y="122782"/>
                      <a:pt x="1219200" y="133350"/>
                    </a:cubicBezTo>
                    <a:cubicBezTo>
                      <a:pt x="1169089" y="93262"/>
                      <a:pt x="1223317" y="133916"/>
                      <a:pt x="1166812" y="100013"/>
                    </a:cubicBezTo>
                    <a:cubicBezTo>
                      <a:pt x="1160006" y="95929"/>
                      <a:pt x="1154568" y="89809"/>
                      <a:pt x="1147762" y="85725"/>
                    </a:cubicBezTo>
                    <a:cubicBezTo>
                      <a:pt x="1134982" y="78057"/>
                      <a:pt x="1105931" y="64332"/>
                      <a:pt x="1090612" y="61913"/>
                    </a:cubicBezTo>
                    <a:cubicBezTo>
                      <a:pt x="1070167" y="58685"/>
                      <a:pt x="1049337" y="58738"/>
                      <a:pt x="1028700" y="57150"/>
                    </a:cubicBezTo>
                    <a:cubicBezTo>
                      <a:pt x="1012102" y="48851"/>
                      <a:pt x="1004081" y="44181"/>
                      <a:pt x="985837" y="38100"/>
                    </a:cubicBezTo>
                    <a:cubicBezTo>
                      <a:pt x="974873" y="34445"/>
                      <a:pt x="963570" y="31896"/>
                      <a:pt x="952500" y="28575"/>
                    </a:cubicBezTo>
                    <a:cubicBezTo>
                      <a:pt x="923216" y="19790"/>
                      <a:pt x="954933" y="27158"/>
                      <a:pt x="914400" y="19050"/>
                    </a:cubicBezTo>
                    <a:cubicBezTo>
                      <a:pt x="892175" y="20638"/>
                      <a:pt x="870007" y="23813"/>
                      <a:pt x="847725" y="23813"/>
                    </a:cubicBezTo>
                    <a:cubicBezTo>
                      <a:pt x="823859" y="23813"/>
                      <a:pt x="800111" y="20451"/>
                      <a:pt x="776287" y="19050"/>
                    </a:cubicBezTo>
                    <a:lnTo>
                      <a:pt x="685800" y="14288"/>
                    </a:lnTo>
                    <a:cubicBezTo>
                      <a:pt x="674133" y="12621"/>
                      <a:pt x="624447" y="5323"/>
                      <a:pt x="614362" y="4763"/>
                    </a:cubicBezTo>
                    <a:cubicBezTo>
                      <a:pt x="569952" y="2296"/>
                      <a:pt x="525462" y="1588"/>
                      <a:pt x="481012" y="0"/>
                    </a:cubicBezTo>
                    <a:cubicBezTo>
                      <a:pt x="444500" y="1588"/>
                      <a:pt x="407935" y="2248"/>
                      <a:pt x="371475" y="4763"/>
                    </a:cubicBezTo>
                    <a:cubicBezTo>
                      <a:pt x="361842" y="5427"/>
                      <a:pt x="352508" y="8564"/>
                      <a:pt x="342900" y="9525"/>
                    </a:cubicBezTo>
                    <a:cubicBezTo>
                      <a:pt x="320729" y="11742"/>
                      <a:pt x="298496" y="13613"/>
                      <a:pt x="276225" y="14288"/>
                    </a:cubicBezTo>
                    <a:cubicBezTo>
                      <a:pt x="193698" y="16789"/>
                      <a:pt x="111125" y="17463"/>
                      <a:pt x="28575" y="19050"/>
                    </a:cubicBezTo>
                    <a:cubicBezTo>
                      <a:pt x="6685" y="29995"/>
                      <a:pt x="16625" y="28575"/>
                      <a:pt x="0" y="28575"/>
                    </a:cubicBez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C16706-DF43-512E-782A-BCF2E7C9C725}"/>
                  </a:ext>
                </a:extLst>
              </p:cNvPr>
              <p:cNvSpPr/>
              <p:nvPr/>
            </p:nvSpPr>
            <p:spPr>
              <a:xfrm>
                <a:off x="2662238" y="-908050"/>
                <a:ext cx="152400" cy="212725"/>
              </a:xfrm>
              <a:custGeom>
                <a:avLst/>
                <a:gdLst>
                  <a:gd name="connsiteX0" fmla="*/ 123825 w 123825"/>
                  <a:gd name="connsiteY0" fmla="*/ 0 h 152400"/>
                  <a:gd name="connsiteX1" fmla="*/ 80962 w 123825"/>
                  <a:gd name="connsiteY1" fmla="*/ 4762 h 152400"/>
                  <a:gd name="connsiteX2" fmla="*/ 52387 w 123825"/>
                  <a:gd name="connsiteY2" fmla="*/ 9525 h 152400"/>
                  <a:gd name="connsiteX3" fmla="*/ 38100 w 123825"/>
                  <a:gd name="connsiteY3" fmla="*/ 23812 h 152400"/>
                  <a:gd name="connsiteX4" fmla="*/ 23812 w 123825"/>
                  <a:gd name="connsiteY4" fmla="*/ 61912 h 152400"/>
                  <a:gd name="connsiteX5" fmla="*/ 14287 w 123825"/>
                  <a:gd name="connsiteY5" fmla="*/ 76200 h 152400"/>
                  <a:gd name="connsiteX6" fmla="*/ 0 w 123825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52400">
                    <a:moveTo>
                      <a:pt x="123825" y="0"/>
                    </a:moveTo>
                    <a:cubicBezTo>
                      <a:pt x="109537" y="1587"/>
                      <a:pt x="95211" y="2862"/>
                      <a:pt x="80962" y="4762"/>
                    </a:cubicBezTo>
                    <a:cubicBezTo>
                      <a:pt x="71390" y="6038"/>
                      <a:pt x="61211" y="5603"/>
                      <a:pt x="52387" y="9525"/>
                    </a:cubicBezTo>
                    <a:cubicBezTo>
                      <a:pt x="46233" y="12260"/>
                      <a:pt x="42862" y="19050"/>
                      <a:pt x="38100" y="23812"/>
                    </a:cubicBezTo>
                    <a:cubicBezTo>
                      <a:pt x="33978" y="36177"/>
                      <a:pt x="29506" y="50524"/>
                      <a:pt x="23812" y="61912"/>
                    </a:cubicBezTo>
                    <a:cubicBezTo>
                      <a:pt x="21252" y="67032"/>
                      <a:pt x="17462" y="71437"/>
                      <a:pt x="14287" y="76200"/>
                    </a:cubicBezTo>
                    <a:cubicBezTo>
                      <a:pt x="9205" y="147354"/>
                      <a:pt x="25280" y="12712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387C797-3F18-2E46-9A31-3108DDA91D7D}"/>
                  </a:ext>
                </a:extLst>
              </p:cNvPr>
              <p:cNvSpPr/>
              <p:nvPr/>
            </p:nvSpPr>
            <p:spPr>
              <a:xfrm>
                <a:off x="2557463" y="-757824"/>
                <a:ext cx="200025" cy="348249"/>
              </a:xfrm>
              <a:custGeom>
                <a:avLst/>
                <a:gdLst>
                  <a:gd name="connsiteX0" fmla="*/ 95250 w 200025"/>
                  <a:gd name="connsiteY0" fmla="*/ 14874 h 348249"/>
                  <a:gd name="connsiteX1" fmla="*/ 95250 w 200025"/>
                  <a:gd name="connsiteY1" fmla="*/ 14874 h 348249"/>
                  <a:gd name="connsiteX2" fmla="*/ 47625 w 200025"/>
                  <a:gd name="connsiteY2" fmla="*/ 5349 h 348249"/>
                  <a:gd name="connsiteX3" fmla="*/ 28575 w 200025"/>
                  <a:gd name="connsiteY3" fmla="*/ 586 h 348249"/>
                  <a:gd name="connsiteX4" fmla="*/ 23812 w 200025"/>
                  <a:gd name="connsiteY4" fmla="*/ 14874 h 348249"/>
                  <a:gd name="connsiteX5" fmla="*/ 14287 w 200025"/>
                  <a:gd name="connsiteY5" fmla="*/ 29161 h 348249"/>
                  <a:gd name="connsiteX6" fmla="*/ 4762 w 200025"/>
                  <a:gd name="connsiteY6" fmla="*/ 48211 h 348249"/>
                  <a:gd name="connsiteX7" fmla="*/ 0 w 200025"/>
                  <a:gd name="connsiteY7" fmla="*/ 67261 h 348249"/>
                  <a:gd name="connsiteX8" fmla="*/ 9525 w 200025"/>
                  <a:gd name="connsiteY8" fmla="*/ 143461 h 348249"/>
                  <a:gd name="connsiteX9" fmla="*/ 28575 w 200025"/>
                  <a:gd name="connsiteY9" fmla="*/ 238711 h 348249"/>
                  <a:gd name="connsiteX10" fmla="*/ 47625 w 200025"/>
                  <a:gd name="connsiteY10" fmla="*/ 248236 h 348249"/>
                  <a:gd name="connsiteX11" fmla="*/ 57150 w 200025"/>
                  <a:gd name="connsiteY11" fmla="*/ 291099 h 348249"/>
                  <a:gd name="connsiteX12" fmla="*/ 95250 w 200025"/>
                  <a:gd name="connsiteY12" fmla="*/ 338724 h 348249"/>
                  <a:gd name="connsiteX13" fmla="*/ 138112 w 200025"/>
                  <a:gd name="connsiteY13" fmla="*/ 348249 h 348249"/>
                  <a:gd name="connsiteX14" fmla="*/ 166687 w 200025"/>
                  <a:gd name="connsiteY14" fmla="*/ 343486 h 348249"/>
                  <a:gd name="connsiteX15" fmla="*/ 176212 w 200025"/>
                  <a:gd name="connsiteY15" fmla="*/ 329199 h 348249"/>
                  <a:gd name="connsiteX16" fmla="*/ 185737 w 200025"/>
                  <a:gd name="connsiteY16" fmla="*/ 286336 h 348249"/>
                  <a:gd name="connsiteX17" fmla="*/ 200025 w 200025"/>
                  <a:gd name="connsiteY17" fmla="*/ 243474 h 348249"/>
                  <a:gd name="connsiteX18" fmla="*/ 190500 w 200025"/>
                  <a:gd name="connsiteY18" fmla="*/ 157749 h 348249"/>
                  <a:gd name="connsiteX19" fmla="*/ 180975 w 200025"/>
                  <a:gd name="connsiteY19" fmla="*/ 143461 h 348249"/>
                  <a:gd name="connsiteX20" fmla="*/ 171450 w 200025"/>
                  <a:gd name="connsiteY20" fmla="*/ 119649 h 348249"/>
                  <a:gd name="connsiteX21" fmla="*/ 161925 w 200025"/>
                  <a:gd name="connsiteY21" fmla="*/ 105361 h 348249"/>
                  <a:gd name="connsiteX22" fmla="*/ 147637 w 200025"/>
                  <a:gd name="connsiteY22" fmla="*/ 62499 h 348249"/>
                  <a:gd name="connsiteX23" fmla="*/ 142875 w 200025"/>
                  <a:gd name="connsiteY23" fmla="*/ 43449 h 348249"/>
                  <a:gd name="connsiteX24" fmla="*/ 95250 w 200025"/>
                  <a:gd name="connsiteY24" fmla="*/ 14874 h 34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" h="348249">
                    <a:moveTo>
                      <a:pt x="95250" y="14874"/>
                    </a:moveTo>
                    <a:lnTo>
                      <a:pt x="95250" y="14874"/>
                    </a:lnTo>
                    <a:lnTo>
                      <a:pt x="47625" y="5349"/>
                    </a:lnTo>
                    <a:cubicBezTo>
                      <a:pt x="41225" y="3977"/>
                      <a:pt x="34652" y="-1845"/>
                      <a:pt x="28575" y="586"/>
                    </a:cubicBezTo>
                    <a:cubicBezTo>
                      <a:pt x="23914" y="2450"/>
                      <a:pt x="26057" y="10384"/>
                      <a:pt x="23812" y="14874"/>
                    </a:cubicBezTo>
                    <a:cubicBezTo>
                      <a:pt x="21252" y="19993"/>
                      <a:pt x="17127" y="24191"/>
                      <a:pt x="14287" y="29161"/>
                    </a:cubicBezTo>
                    <a:cubicBezTo>
                      <a:pt x="10765" y="35325"/>
                      <a:pt x="7937" y="41861"/>
                      <a:pt x="4762" y="48211"/>
                    </a:cubicBezTo>
                    <a:cubicBezTo>
                      <a:pt x="3175" y="54561"/>
                      <a:pt x="0" y="60716"/>
                      <a:pt x="0" y="67261"/>
                    </a:cubicBezTo>
                    <a:cubicBezTo>
                      <a:pt x="0" y="100965"/>
                      <a:pt x="5603" y="113390"/>
                      <a:pt x="9525" y="143461"/>
                    </a:cubicBezTo>
                    <a:cubicBezTo>
                      <a:pt x="9569" y="143798"/>
                      <a:pt x="6114" y="219994"/>
                      <a:pt x="28575" y="238711"/>
                    </a:cubicBezTo>
                    <a:cubicBezTo>
                      <a:pt x="34029" y="243256"/>
                      <a:pt x="41275" y="245061"/>
                      <a:pt x="47625" y="248236"/>
                    </a:cubicBezTo>
                    <a:cubicBezTo>
                      <a:pt x="48379" y="252008"/>
                      <a:pt x="54702" y="285591"/>
                      <a:pt x="57150" y="291099"/>
                    </a:cubicBezTo>
                    <a:cubicBezTo>
                      <a:pt x="64551" y="307752"/>
                      <a:pt x="80246" y="328722"/>
                      <a:pt x="95250" y="338724"/>
                    </a:cubicBezTo>
                    <a:cubicBezTo>
                      <a:pt x="98130" y="340644"/>
                      <a:pt x="137591" y="348145"/>
                      <a:pt x="138112" y="348249"/>
                    </a:cubicBezTo>
                    <a:cubicBezTo>
                      <a:pt x="147637" y="346661"/>
                      <a:pt x="158050" y="347804"/>
                      <a:pt x="166687" y="343486"/>
                    </a:cubicBezTo>
                    <a:cubicBezTo>
                      <a:pt x="171806" y="340926"/>
                      <a:pt x="173957" y="334460"/>
                      <a:pt x="176212" y="329199"/>
                    </a:cubicBezTo>
                    <a:cubicBezTo>
                      <a:pt x="179619" y="321250"/>
                      <a:pt x="183797" y="293127"/>
                      <a:pt x="185737" y="286336"/>
                    </a:cubicBezTo>
                    <a:cubicBezTo>
                      <a:pt x="189874" y="271855"/>
                      <a:pt x="200025" y="243474"/>
                      <a:pt x="200025" y="243474"/>
                    </a:cubicBezTo>
                    <a:cubicBezTo>
                      <a:pt x="199741" y="239496"/>
                      <a:pt x="199213" y="178080"/>
                      <a:pt x="190500" y="157749"/>
                    </a:cubicBezTo>
                    <a:cubicBezTo>
                      <a:pt x="188245" y="152488"/>
                      <a:pt x="183535" y="148581"/>
                      <a:pt x="180975" y="143461"/>
                    </a:cubicBezTo>
                    <a:cubicBezTo>
                      <a:pt x="177152" y="135815"/>
                      <a:pt x="175273" y="127295"/>
                      <a:pt x="171450" y="119649"/>
                    </a:cubicBezTo>
                    <a:cubicBezTo>
                      <a:pt x="168890" y="114529"/>
                      <a:pt x="164127" y="110645"/>
                      <a:pt x="161925" y="105361"/>
                    </a:cubicBezTo>
                    <a:cubicBezTo>
                      <a:pt x="156132" y="91459"/>
                      <a:pt x="151289" y="77110"/>
                      <a:pt x="147637" y="62499"/>
                    </a:cubicBezTo>
                    <a:cubicBezTo>
                      <a:pt x="146050" y="56149"/>
                      <a:pt x="147503" y="48077"/>
                      <a:pt x="142875" y="43449"/>
                    </a:cubicBezTo>
                    <a:cubicBezTo>
                      <a:pt x="139507" y="40081"/>
                      <a:pt x="133350" y="43449"/>
                      <a:pt x="95250" y="148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E612EF-7D4B-7D9B-CB89-1A506AEC6077}"/>
                </a:ext>
              </a:extLst>
            </p:cNvPr>
            <p:cNvGrpSpPr/>
            <p:nvPr/>
          </p:nvGrpSpPr>
          <p:grpSpPr>
            <a:xfrm>
              <a:off x="4457700" y="2233613"/>
              <a:ext cx="1476380" cy="671512"/>
              <a:chOff x="4457700" y="2233613"/>
              <a:chExt cx="1476380" cy="6715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7D9BDC0-3D03-1150-A03E-A060108F45FF}"/>
                  </a:ext>
                </a:extLst>
              </p:cNvPr>
              <p:cNvSpPr/>
              <p:nvPr/>
            </p:nvSpPr>
            <p:spPr>
              <a:xfrm>
                <a:off x="4462463" y="2233613"/>
                <a:ext cx="1352550" cy="214312"/>
              </a:xfrm>
              <a:custGeom>
                <a:avLst/>
                <a:gdLst>
                  <a:gd name="connsiteX0" fmla="*/ 1352550 w 1352550"/>
                  <a:gd name="connsiteY0" fmla="*/ 180975 h 214312"/>
                  <a:gd name="connsiteX1" fmla="*/ 1328737 w 1352550"/>
                  <a:gd name="connsiteY1" fmla="*/ 190500 h 214312"/>
                  <a:gd name="connsiteX2" fmla="*/ 1276350 w 1352550"/>
                  <a:gd name="connsiteY2" fmla="*/ 214312 h 214312"/>
                  <a:gd name="connsiteX3" fmla="*/ 1204912 w 1352550"/>
                  <a:gd name="connsiteY3" fmla="*/ 209550 h 214312"/>
                  <a:gd name="connsiteX4" fmla="*/ 1157287 w 1352550"/>
                  <a:gd name="connsiteY4" fmla="*/ 190500 h 214312"/>
                  <a:gd name="connsiteX5" fmla="*/ 1133475 w 1352550"/>
                  <a:gd name="connsiteY5" fmla="*/ 185737 h 214312"/>
                  <a:gd name="connsiteX6" fmla="*/ 1057275 w 1352550"/>
                  <a:gd name="connsiteY6" fmla="*/ 185737 h 214312"/>
                  <a:gd name="connsiteX7" fmla="*/ 1042987 w 1352550"/>
                  <a:gd name="connsiteY7" fmla="*/ 176212 h 214312"/>
                  <a:gd name="connsiteX8" fmla="*/ 1019175 w 1352550"/>
                  <a:gd name="connsiteY8" fmla="*/ 166687 h 214312"/>
                  <a:gd name="connsiteX9" fmla="*/ 962025 w 1352550"/>
                  <a:gd name="connsiteY9" fmla="*/ 147637 h 214312"/>
                  <a:gd name="connsiteX10" fmla="*/ 947737 w 1352550"/>
                  <a:gd name="connsiteY10" fmla="*/ 157162 h 214312"/>
                  <a:gd name="connsiteX11" fmla="*/ 923925 w 1352550"/>
                  <a:gd name="connsiteY11" fmla="*/ 176212 h 214312"/>
                  <a:gd name="connsiteX12" fmla="*/ 909637 w 1352550"/>
                  <a:gd name="connsiteY12" fmla="*/ 180975 h 214312"/>
                  <a:gd name="connsiteX13" fmla="*/ 890587 w 1352550"/>
                  <a:gd name="connsiteY13" fmla="*/ 190500 h 214312"/>
                  <a:gd name="connsiteX14" fmla="*/ 866775 w 1352550"/>
                  <a:gd name="connsiteY14" fmla="*/ 171450 h 214312"/>
                  <a:gd name="connsiteX15" fmla="*/ 842962 w 1352550"/>
                  <a:gd name="connsiteY15" fmla="*/ 123825 h 214312"/>
                  <a:gd name="connsiteX16" fmla="*/ 809625 w 1352550"/>
                  <a:gd name="connsiteY16" fmla="*/ 95250 h 214312"/>
                  <a:gd name="connsiteX17" fmla="*/ 790575 w 1352550"/>
                  <a:gd name="connsiteY17" fmla="*/ 90487 h 214312"/>
                  <a:gd name="connsiteX18" fmla="*/ 776287 w 1352550"/>
                  <a:gd name="connsiteY18" fmla="*/ 85725 h 214312"/>
                  <a:gd name="connsiteX19" fmla="*/ 690562 w 1352550"/>
                  <a:gd name="connsiteY19" fmla="*/ 76200 h 214312"/>
                  <a:gd name="connsiteX20" fmla="*/ 628650 w 1352550"/>
                  <a:gd name="connsiteY20" fmla="*/ 61912 h 214312"/>
                  <a:gd name="connsiteX21" fmla="*/ 585787 w 1352550"/>
                  <a:gd name="connsiteY21" fmla="*/ 47625 h 214312"/>
                  <a:gd name="connsiteX22" fmla="*/ 571500 w 1352550"/>
                  <a:gd name="connsiteY22" fmla="*/ 42862 h 214312"/>
                  <a:gd name="connsiteX23" fmla="*/ 452437 w 1352550"/>
                  <a:gd name="connsiteY23" fmla="*/ 28575 h 214312"/>
                  <a:gd name="connsiteX24" fmla="*/ 366712 w 1352550"/>
                  <a:gd name="connsiteY24" fmla="*/ 19050 h 214312"/>
                  <a:gd name="connsiteX25" fmla="*/ 328612 w 1352550"/>
                  <a:gd name="connsiteY25" fmla="*/ 14287 h 214312"/>
                  <a:gd name="connsiteX26" fmla="*/ 261937 w 1352550"/>
                  <a:gd name="connsiteY26" fmla="*/ 9525 h 214312"/>
                  <a:gd name="connsiteX27" fmla="*/ 38100 w 1352550"/>
                  <a:gd name="connsiteY27" fmla="*/ 0 h 214312"/>
                  <a:gd name="connsiteX28" fmla="*/ 0 w 1352550"/>
                  <a:gd name="connsiteY28" fmla="*/ 4762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52550" h="214312">
                    <a:moveTo>
                      <a:pt x="1352550" y="180975"/>
                    </a:moveTo>
                    <a:cubicBezTo>
                      <a:pt x="1344612" y="184150"/>
                      <a:pt x="1336499" y="186917"/>
                      <a:pt x="1328737" y="190500"/>
                    </a:cubicBezTo>
                    <a:cubicBezTo>
                      <a:pt x="1273371" y="216053"/>
                      <a:pt x="1308624" y="203555"/>
                      <a:pt x="1276350" y="214312"/>
                    </a:cubicBezTo>
                    <a:cubicBezTo>
                      <a:pt x="1252537" y="212725"/>
                      <a:pt x="1228314" y="214230"/>
                      <a:pt x="1204912" y="209550"/>
                    </a:cubicBezTo>
                    <a:cubicBezTo>
                      <a:pt x="1188146" y="206197"/>
                      <a:pt x="1174053" y="193854"/>
                      <a:pt x="1157287" y="190500"/>
                    </a:cubicBezTo>
                    <a:lnTo>
                      <a:pt x="1133475" y="185737"/>
                    </a:lnTo>
                    <a:cubicBezTo>
                      <a:pt x="1101542" y="189729"/>
                      <a:pt x="1089208" y="194446"/>
                      <a:pt x="1057275" y="185737"/>
                    </a:cubicBezTo>
                    <a:cubicBezTo>
                      <a:pt x="1051753" y="184231"/>
                      <a:pt x="1048107" y="178772"/>
                      <a:pt x="1042987" y="176212"/>
                    </a:cubicBezTo>
                    <a:cubicBezTo>
                      <a:pt x="1035341" y="172389"/>
                      <a:pt x="1027236" y="169532"/>
                      <a:pt x="1019175" y="166687"/>
                    </a:cubicBezTo>
                    <a:cubicBezTo>
                      <a:pt x="1000239" y="160004"/>
                      <a:pt x="962025" y="147637"/>
                      <a:pt x="962025" y="147637"/>
                    </a:cubicBezTo>
                    <a:cubicBezTo>
                      <a:pt x="957262" y="150812"/>
                      <a:pt x="952316" y="153728"/>
                      <a:pt x="947737" y="157162"/>
                    </a:cubicBezTo>
                    <a:cubicBezTo>
                      <a:pt x="939605" y="163261"/>
                      <a:pt x="932545" y="170825"/>
                      <a:pt x="923925" y="176212"/>
                    </a:cubicBezTo>
                    <a:cubicBezTo>
                      <a:pt x="919668" y="178873"/>
                      <a:pt x="914251" y="178997"/>
                      <a:pt x="909637" y="180975"/>
                    </a:cubicBezTo>
                    <a:cubicBezTo>
                      <a:pt x="903112" y="183772"/>
                      <a:pt x="896937" y="187325"/>
                      <a:pt x="890587" y="190500"/>
                    </a:cubicBezTo>
                    <a:cubicBezTo>
                      <a:pt x="882650" y="184150"/>
                      <a:pt x="872683" y="179721"/>
                      <a:pt x="866775" y="171450"/>
                    </a:cubicBezTo>
                    <a:cubicBezTo>
                      <a:pt x="856459" y="157007"/>
                      <a:pt x="855512" y="136375"/>
                      <a:pt x="842962" y="123825"/>
                    </a:cubicBezTo>
                    <a:cubicBezTo>
                      <a:pt x="834090" y="114953"/>
                      <a:pt x="822317" y="100690"/>
                      <a:pt x="809625" y="95250"/>
                    </a:cubicBezTo>
                    <a:cubicBezTo>
                      <a:pt x="803609" y="92672"/>
                      <a:pt x="796869" y="92285"/>
                      <a:pt x="790575" y="90487"/>
                    </a:cubicBezTo>
                    <a:cubicBezTo>
                      <a:pt x="785748" y="89108"/>
                      <a:pt x="781226" y="86623"/>
                      <a:pt x="776287" y="85725"/>
                    </a:cubicBezTo>
                    <a:cubicBezTo>
                      <a:pt x="759794" y="82726"/>
                      <a:pt x="704254" y="77569"/>
                      <a:pt x="690562" y="76200"/>
                    </a:cubicBezTo>
                    <a:cubicBezTo>
                      <a:pt x="646265" y="61432"/>
                      <a:pt x="728449" y="88174"/>
                      <a:pt x="628650" y="61912"/>
                    </a:cubicBezTo>
                    <a:cubicBezTo>
                      <a:pt x="614085" y="58079"/>
                      <a:pt x="600075" y="52388"/>
                      <a:pt x="585787" y="47625"/>
                    </a:cubicBezTo>
                    <a:cubicBezTo>
                      <a:pt x="581025" y="46038"/>
                      <a:pt x="576423" y="43847"/>
                      <a:pt x="571500" y="42862"/>
                    </a:cubicBezTo>
                    <a:cubicBezTo>
                      <a:pt x="500473" y="28657"/>
                      <a:pt x="540029" y="34414"/>
                      <a:pt x="452437" y="28575"/>
                    </a:cubicBezTo>
                    <a:cubicBezTo>
                      <a:pt x="403543" y="18795"/>
                      <a:pt x="448933" y="26881"/>
                      <a:pt x="366712" y="19050"/>
                    </a:cubicBezTo>
                    <a:cubicBezTo>
                      <a:pt x="353971" y="17837"/>
                      <a:pt x="341358" y="15446"/>
                      <a:pt x="328612" y="14287"/>
                    </a:cubicBezTo>
                    <a:cubicBezTo>
                      <a:pt x="306422" y="12270"/>
                      <a:pt x="284169" y="11007"/>
                      <a:pt x="261937" y="9525"/>
                    </a:cubicBezTo>
                    <a:cubicBezTo>
                      <a:pt x="151748" y="2179"/>
                      <a:pt x="181857" y="4637"/>
                      <a:pt x="38100" y="0"/>
                    </a:cubicBezTo>
                    <a:cubicBezTo>
                      <a:pt x="3191" y="4986"/>
                      <a:pt x="15987" y="4762"/>
                      <a:pt x="0" y="4762"/>
                    </a:cubicBezTo>
                  </a:path>
                </a:pathLst>
              </a:cu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41F5450-5646-D1A5-AED3-817F0B435729}"/>
                  </a:ext>
                </a:extLst>
              </p:cNvPr>
              <p:cNvSpPr/>
              <p:nvPr/>
            </p:nvSpPr>
            <p:spPr>
              <a:xfrm>
                <a:off x="4457700" y="2233613"/>
                <a:ext cx="200025" cy="671512"/>
              </a:xfrm>
              <a:custGeom>
                <a:avLst/>
                <a:gdLst>
                  <a:gd name="connsiteX0" fmla="*/ 9525 w 200025"/>
                  <a:gd name="connsiteY0" fmla="*/ 0 h 671512"/>
                  <a:gd name="connsiteX1" fmla="*/ 4763 w 200025"/>
                  <a:gd name="connsiteY1" fmla="*/ 23812 h 671512"/>
                  <a:gd name="connsiteX2" fmla="*/ 0 w 200025"/>
                  <a:gd name="connsiteY2" fmla="*/ 42862 h 671512"/>
                  <a:gd name="connsiteX3" fmla="*/ 9525 w 200025"/>
                  <a:gd name="connsiteY3" fmla="*/ 85725 h 671512"/>
                  <a:gd name="connsiteX4" fmla="*/ 14288 w 200025"/>
                  <a:gd name="connsiteY4" fmla="*/ 109537 h 671512"/>
                  <a:gd name="connsiteX5" fmla="*/ 23813 w 200025"/>
                  <a:gd name="connsiteY5" fmla="*/ 185737 h 671512"/>
                  <a:gd name="connsiteX6" fmla="*/ 33338 w 200025"/>
                  <a:gd name="connsiteY6" fmla="*/ 209550 h 671512"/>
                  <a:gd name="connsiteX7" fmla="*/ 47625 w 200025"/>
                  <a:gd name="connsiteY7" fmla="*/ 261937 h 671512"/>
                  <a:gd name="connsiteX8" fmla="*/ 52388 w 200025"/>
                  <a:gd name="connsiteY8" fmla="*/ 290512 h 671512"/>
                  <a:gd name="connsiteX9" fmla="*/ 57150 w 200025"/>
                  <a:gd name="connsiteY9" fmla="*/ 404812 h 671512"/>
                  <a:gd name="connsiteX10" fmla="*/ 61913 w 200025"/>
                  <a:gd name="connsiteY10" fmla="*/ 423862 h 671512"/>
                  <a:gd name="connsiteX11" fmla="*/ 71438 w 200025"/>
                  <a:gd name="connsiteY11" fmla="*/ 481012 h 671512"/>
                  <a:gd name="connsiteX12" fmla="*/ 85725 w 200025"/>
                  <a:gd name="connsiteY12" fmla="*/ 495300 h 671512"/>
                  <a:gd name="connsiteX13" fmla="*/ 90488 w 200025"/>
                  <a:gd name="connsiteY13" fmla="*/ 514350 h 671512"/>
                  <a:gd name="connsiteX14" fmla="*/ 100013 w 200025"/>
                  <a:gd name="connsiteY14" fmla="*/ 557212 h 671512"/>
                  <a:gd name="connsiteX15" fmla="*/ 104775 w 200025"/>
                  <a:gd name="connsiteY15" fmla="*/ 595312 h 671512"/>
                  <a:gd name="connsiteX16" fmla="*/ 109538 w 200025"/>
                  <a:gd name="connsiteY16" fmla="*/ 652462 h 671512"/>
                  <a:gd name="connsiteX17" fmla="*/ 123825 w 200025"/>
                  <a:gd name="connsiteY17" fmla="*/ 647700 h 671512"/>
                  <a:gd name="connsiteX18" fmla="*/ 142875 w 200025"/>
                  <a:gd name="connsiteY18" fmla="*/ 652462 h 671512"/>
                  <a:gd name="connsiteX19" fmla="*/ 157163 w 200025"/>
                  <a:gd name="connsiteY19" fmla="*/ 657225 h 671512"/>
                  <a:gd name="connsiteX20" fmla="*/ 171450 w 200025"/>
                  <a:gd name="connsiteY20" fmla="*/ 652462 h 671512"/>
                  <a:gd name="connsiteX21" fmla="*/ 171450 w 200025"/>
                  <a:gd name="connsiteY21" fmla="*/ 619125 h 671512"/>
                  <a:gd name="connsiteX22" fmla="*/ 157163 w 200025"/>
                  <a:gd name="connsiteY22" fmla="*/ 614362 h 671512"/>
                  <a:gd name="connsiteX23" fmla="*/ 138113 w 200025"/>
                  <a:gd name="connsiteY23" fmla="*/ 619125 h 671512"/>
                  <a:gd name="connsiteX24" fmla="*/ 128588 w 200025"/>
                  <a:gd name="connsiteY24" fmla="*/ 647700 h 671512"/>
                  <a:gd name="connsiteX25" fmla="*/ 142875 w 200025"/>
                  <a:gd name="connsiteY25" fmla="*/ 652462 h 671512"/>
                  <a:gd name="connsiteX26" fmla="*/ 157163 w 200025"/>
                  <a:gd name="connsiteY26" fmla="*/ 614362 h 671512"/>
                  <a:gd name="connsiteX27" fmla="*/ 114300 w 200025"/>
                  <a:gd name="connsiteY27" fmla="*/ 609600 h 671512"/>
                  <a:gd name="connsiteX28" fmla="*/ 100013 w 200025"/>
                  <a:gd name="connsiteY28" fmla="*/ 619125 h 671512"/>
                  <a:gd name="connsiteX29" fmla="*/ 104775 w 200025"/>
                  <a:gd name="connsiteY29" fmla="*/ 642937 h 671512"/>
                  <a:gd name="connsiteX30" fmla="*/ 109538 w 200025"/>
                  <a:gd name="connsiteY30" fmla="*/ 657225 h 671512"/>
                  <a:gd name="connsiteX31" fmla="*/ 152400 w 200025"/>
                  <a:gd name="connsiteY31" fmla="*/ 671512 h 671512"/>
                  <a:gd name="connsiteX32" fmla="*/ 171450 w 200025"/>
                  <a:gd name="connsiteY32" fmla="*/ 666750 h 671512"/>
                  <a:gd name="connsiteX33" fmla="*/ 200025 w 200025"/>
                  <a:gd name="connsiteY33" fmla="*/ 633412 h 671512"/>
                  <a:gd name="connsiteX34" fmla="*/ 166688 w 200025"/>
                  <a:gd name="connsiteY34" fmla="*/ 600075 h 671512"/>
                  <a:gd name="connsiteX35" fmla="*/ 142875 w 200025"/>
                  <a:gd name="connsiteY35" fmla="*/ 604837 h 67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0025" h="671512">
                    <a:moveTo>
                      <a:pt x="9525" y="0"/>
                    </a:moveTo>
                    <a:cubicBezTo>
                      <a:pt x="7938" y="7937"/>
                      <a:pt x="6519" y="15910"/>
                      <a:pt x="4763" y="23812"/>
                    </a:cubicBezTo>
                    <a:cubicBezTo>
                      <a:pt x="3343" y="30202"/>
                      <a:pt x="0" y="36317"/>
                      <a:pt x="0" y="42862"/>
                    </a:cubicBezTo>
                    <a:cubicBezTo>
                      <a:pt x="0" y="69062"/>
                      <a:pt x="4615" y="66085"/>
                      <a:pt x="9525" y="85725"/>
                    </a:cubicBezTo>
                    <a:cubicBezTo>
                      <a:pt x="11488" y="93578"/>
                      <a:pt x="13143" y="101524"/>
                      <a:pt x="14288" y="109537"/>
                    </a:cubicBezTo>
                    <a:cubicBezTo>
                      <a:pt x="17908" y="134877"/>
                      <a:pt x="14306" y="161970"/>
                      <a:pt x="23813" y="185737"/>
                    </a:cubicBezTo>
                    <a:cubicBezTo>
                      <a:pt x="26988" y="193675"/>
                      <a:pt x="30635" y="201440"/>
                      <a:pt x="33338" y="209550"/>
                    </a:cubicBezTo>
                    <a:cubicBezTo>
                      <a:pt x="35155" y="215001"/>
                      <a:pt x="45444" y="251033"/>
                      <a:pt x="47625" y="261937"/>
                    </a:cubicBezTo>
                    <a:cubicBezTo>
                      <a:pt x="49519" y="271406"/>
                      <a:pt x="50800" y="280987"/>
                      <a:pt x="52388" y="290512"/>
                    </a:cubicBezTo>
                    <a:cubicBezTo>
                      <a:pt x="53975" y="328612"/>
                      <a:pt x="54433" y="366776"/>
                      <a:pt x="57150" y="404812"/>
                    </a:cubicBezTo>
                    <a:cubicBezTo>
                      <a:pt x="57616" y="411341"/>
                      <a:pt x="60837" y="417406"/>
                      <a:pt x="61913" y="423862"/>
                    </a:cubicBezTo>
                    <a:cubicBezTo>
                      <a:pt x="61968" y="424192"/>
                      <a:pt x="66393" y="472183"/>
                      <a:pt x="71438" y="481012"/>
                    </a:cubicBezTo>
                    <a:cubicBezTo>
                      <a:pt x="74780" y="486860"/>
                      <a:pt x="80963" y="490537"/>
                      <a:pt x="85725" y="495300"/>
                    </a:cubicBezTo>
                    <a:cubicBezTo>
                      <a:pt x="87313" y="501650"/>
                      <a:pt x="89068" y="507960"/>
                      <a:pt x="90488" y="514350"/>
                    </a:cubicBezTo>
                    <a:cubicBezTo>
                      <a:pt x="102580" y="568765"/>
                      <a:pt x="88397" y="510753"/>
                      <a:pt x="100013" y="557212"/>
                    </a:cubicBezTo>
                    <a:cubicBezTo>
                      <a:pt x="101600" y="569912"/>
                      <a:pt x="103501" y="582577"/>
                      <a:pt x="104775" y="595312"/>
                    </a:cubicBezTo>
                    <a:cubicBezTo>
                      <a:pt x="106677" y="614333"/>
                      <a:pt x="103005" y="634497"/>
                      <a:pt x="109538" y="652462"/>
                    </a:cubicBezTo>
                    <a:cubicBezTo>
                      <a:pt x="111254" y="657180"/>
                      <a:pt x="119063" y="649287"/>
                      <a:pt x="123825" y="647700"/>
                    </a:cubicBezTo>
                    <a:cubicBezTo>
                      <a:pt x="151283" y="629395"/>
                      <a:pt x="128416" y="638003"/>
                      <a:pt x="142875" y="652462"/>
                    </a:cubicBezTo>
                    <a:cubicBezTo>
                      <a:pt x="146425" y="656012"/>
                      <a:pt x="152400" y="655637"/>
                      <a:pt x="157163" y="657225"/>
                    </a:cubicBezTo>
                    <a:cubicBezTo>
                      <a:pt x="161925" y="655637"/>
                      <a:pt x="167900" y="656012"/>
                      <a:pt x="171450" y="652462"/>
                    </a:cubicBezTo>
                    <a:cubicBezTo>
                      <a:pt x="183755" y="640157"/>
                      <a:pt x="184736" y="629754"/>
                      <a:pt x="171450" y="619125"/>
                    </a:cubicBezTo>
                    <a:cubicBezTo>
                      <a:pt x="167530" y="615989"/>
                      <a:pt x="161925" y="615950"/>
                      <a:pt x="157163" y="614362"/>
                    </a:cubicBezTo>
                    <a:cubicBezTo>
                      <a:pt x="150813" y="615950"/>
                      <a:pt x="142373" y="614155"/>
                      <a:pt x="138113" y="619125"/>
                    </a:cubicBezTo>
                    <a:cubicBezTo>
                      <a:pt x="131579" y="626748"/>
                      <a:pt x="128588" y="647700"/>
                      <a:pt x="128588" y="647700"/>
                    </a:cubicBezTo>
                    <a:cubicBezTo>
                      <a:pt x="133350" y="649287"/>
                      <a:pt x="138214" y="654326"/>
                      <a:pt x="142875" y="652462"/>
                    </a:cubicBezTo>
                    <a:cubicBezTo>
                      <a:pt x="153539" y="648196"/>
                      <a:pt x="156018" y="620089"/>
                      <a:pt x="157163" y="614362"/>
                    </a:cubicBezTo>
                    <a:cubicBezTo>
                      <a:pt x="133350" y="606424"/>
                      <a:pt x="133351" y="600074"/>
                      <a:pt x="114300" y="609600"/>
                    </a:cubicBezTo>
                    <a:cubicBezTo>
                      <a:pt x="109181" y="612160"/>
                      <a:pt x="104775" y="615950"/>
                      <a:pt x="100013" y="619125"/>
                    </a:cubicBezTo>
                    <a:cubicBezTo>
                      <a:pt x="101600" y="627062"/>
                      <a:pt x="102812" y="635084"/>
                      <a:pt x="104775" y="642937"/>
                    </a:cubicBezTo>
                    <a:cubicBezTo>
                      <a:pt x="105993" y="647807"/>
                      <a:pt x="105988" y="653675"/>
                      <a:pt x="109538" y="657225"/>
                    </a:cubicBezTo>
                    <a:cubicBezTo>
                      <a:pt x="119397" y="667084"/>
                      <a:pt x="140360" y="669104"/>
                      <a:pt x="152400" y="671512"/>
                    </a:cubicBezTo>
                    <a:cubicBezTo>
                      <a:pt x="158750" y="669925"/>
                      <a:pt x="165899" y="670219"/>
                      <a:pt x="171450" y="666750"/>
                    </a:cubicBezTo>
                    <a:cubicBezTo>
                      <a:pt x="184649" y="658501"/>
                      <a:pt x="191828" y="645708"/>
                      <a:pt x="200025" y="633412"/>
                    </a:cubicBezTo>
                    <a:cubicBezTo>
                      <a:pt x="193040" y="624098"/>
                      <a:pt x="180024" y="603039"/>
                      <a:pt x="166688" y="600075"/>
                    </a:cubicBezTo>
                    <a:cubicBezTo>
                      <a:pt x="158786" y="598319"/>
                      <a:pt x="150813" y="603250"/>
                      <a:pt x="142875" y="604837"/>
                    </a:cubicBezTo>
                  </a:path>
                </a:pathLst>
              </a:cu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E213F4F-2D98-6E5E-BB0F-655E2FE53CA8}"/>
                  </a:ext>
                </a:extLst>
              </p:cNvPr>
              <p:cNvSpPr/>
              <p:nvPr/>
            </p:nvSpPr>
            <p:spPr>
              <a:xfrm>
                <a:off x="5775827" y="2328863"/>
                <a:ext cx="158253" cy="90487"/>
              </a:xfrm>
              <a:custGeom>
                <a:avLst/>
                <a:gdLst>
                  <a:gd name="connsiteX0" fmla="*/ 62998 w 158253"/>
                  <a:gd name="connsiteY0" fmla="*/ 0 h 90487"/>
                  <a:gd name="connsiteX1" fmla="*/ 62998 w 158253"/>
                  <a:gd name="connsiteY1" fmla="*/ 0 h 90487"/>
                  <a:gd name="connsiteX2" fmla="*/ 110623 w 158253"/>
                  <a:gd name="connsiteY2" fmla="*/ 14287 h 90487"/>
                  <a:gd name="connsiteX3" fmla="*/ 129673 w 158253"/>
                  <a:gd name="connsiteY3" fmla="*/ 19050 h 90487"/>
                  <a:gd name="connsiteX4" fmla="*/ 153486 w 158253"/>
                  <a:gd name="connsiteY4" fmla="*/ 28575 h 90487"/>
                  <a:gd name="connsiteX5" fmla="*/ 158248 w 158253"/>
                  <a:gd name="connsiteY5" fmla="*/ 47625 h 90487"/>
                  <a:gd name="connsiteX6" fmla="*/ 153486 w 158253"/>
                  <a:gd name="connsiteY6" fmla="*/ 76200 h 90487"/>
                  <a:gd name="connsiteX7" fmla="*/ 105861 w 158253"/>
                  <a:gd name="connsiteY7" fmla="*/ 90487 h 90487"/>
                  <a:gd name="connsiteX8" fmla="*/ 77286 w 158253"/>
                  <a:gd name="connsiteY8" fmla="*/ 85725 h 90487"/>
                  <a:gd name="connsiteX9" fmla="*/ 62998 w 158253"/>
                  <a:gd name="connsiteY9" fmla="*/ 66675 h 90487"/>
                  <a:gd name="connsiteX10" fmla="*/ 20136 w 158253"/>
                  <a:gd name="connsiteY10" fmla="*/ 76200 h 90487"/>
                  <a:gd name="connsiteX11" fmla="*/ 1086 w 158253"/>
                  <a:gd name="connsiteY11" fmla="*/ 71437 h 90487"/>
                  <a:gd name="connsiteX12" fmla="*/ 5848 w 158253"/>
                  <a:gd name="connsiteY12" fmla="*/ 47625 h 90487"/>
                  <a:gd name="connsiteX13" fmla="*/ 43948 w 158253"/>
                  <a:gd name="connsiteY13" fmla="*/ 0 h 90487"/>
                  <a:gd name="connsiteX14" fmla="*/ 62998 w 158253"/>
                  <a:gd name="connsiteY14" fmla="*/ 0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8253" h="90487">
                    <a:moveTo>
                      <a:pt x="62998" y="0"/>
                    </a:moveTo>
                    <a:lnTo>
                      <a:pt x="62998" y="0"/>
                    </a:lnTo>
                    <a:lnTo>
                      <a:pt x="110623" y="14287"/>
                    </a:lnTo>
                    <a:cubicBezTo>
                      <a:pt x="116917" y="16085"/>
                      <a:pt x="123463" y="16980"/>
                      <a:pt x="129673" y="19050"/>
                    </a:cubicBezTo>
                    <a:cubicBezTo>
                      <a:pt x="137783" y="21754"/>
                      <a:pt x="145548" y="25400"/>
                      <a:pt x="153486" y="28575"/>
                    </a:cubicBezTo>
                    <a:cubicBezTo>
                      <a:pt x="155073" y="34925"/>
                      <a:pt x="158248" y="41080"/>
                      <a:pt x="158248" y="47625"/>
                    </a:cubicBezTo>
                    <a:cubicBezTo>
                      <a:pt x="158248" y="57281"/>
                      <a:pt x="158604" y="68011"/>
                      <a:pt x="153486" y="76200"/>
                    </a:cubicBezTo>
                    <a:cubicBezTo>
                      <a:pt x="147047" y="86502"/>
                      <a:pt x="112539" y="89374"/>
                      <a:pt x="105861" y="90487"/>
                    </a:cubicBezTo>
                    <a:cubicBezTo>
                      <a:pt x="96336" y="88900"/>
                      <a:pt x="85727" y="90414"/>
                      <a:pt x="77286" y="85725"/>
                    </a:cubicBezTo>
                    <a:cubicBezTo>
                      <a:pt x="70347" y="81870"/>
                      <a:pt x="70828" y="67980"/>
                      <a:pt x="62998" y="66675"/>
                    </a:cubicBezTo>
                    <a:cubicBezTo>
                      <a:pt x="48561" y="64269"/>
                      <a:pt x="34423" y="73025"/>
                      <a:pt x="20136" y="76200"/>
                    </a:cubicBezTo>
                    <a:cubicBezTo>
                      <a:pt x="13786" y="74612"/>
                      <a:pt x="4013" y="77291"/>
                      <a:pt x="1086" y="71437"/>
                    </a:cubicBezTo>
                    <a:cubicBezTo>
                      <a:pt x="-2534" y="64197"/>
                      <a:pt x="3885" y="55478"/>
                      <a:pt x="5848" y="47625"/>
                    </a:cubicBezTo>
                    <a:cubicBezTo>
                      <a:pt x="10201" y="30212"/>
                      <a:pt x="23901" y="0"/>
                      <a:pt x="43948" y="0"/>
                    </a:cubicBezTo>
                    <a:lnTo>
                      <a:pt x="62998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5B2411-E008-7C3F-0538-93512EDB5209}"/>
                </a:ext>
              </a:extLst>
            </p:cNvPr>
            <p:cNvGrpSpPr/>
            <p:nvPr/>
          </p:nvGrpSpPr>
          <p:grpSpPr>
            <a:xfrm>
              <a:off x="4657725" y="3159839"/>
              <a:ext cx="1756240" cy="246221"/>
              <a:chOff x="4657725" y="3159839"/>
              <a:chExt cx="1756240" cy="24622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DEF4E-521A-D1B6-4A09-88747679C9F6}"/>
                  </a:ext>
                </a:extLst>
              </p:cNvPr>
              <p:cNvSpPr txBox="1"/>
              <p:nvPr/>
            </p:nvSpPr>
            <p:spPr>
              <a:xfrm>
                <a:off x="4921249" y="3159839"/>
                <a:ext cx="1492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Installation Boundary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187C22C-6053-11A4-AF75-1CB853C69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7725" y="3282951"/>
                <a:ext cx="246062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F9285-D950-DF7F-6196-3A08C27FDFCC}"/>
                </a:ext>
              </a:extLst>
            </p:cNvPr>
            <p:cNvSpPr txBox="1"/>
            <p:nvPr/>
          </p:nvSpPr>
          <p:spPr>
            <a:xfrm rot="5249124">
              <a:off x="1508753" y="1075001"/>
              <a:ext cx="1210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Big Backwater Creek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972060-ABAC-AEA1-8D7D-9490BA4DB69F}"/>
                </a:ext>
              </a:extLst>
            </p:cNvPr>
            <p:cNvSpPr txBox="1"/>
            <p:nvPr/>
          </p:nvSpPr>
          <p:spPr>
            <a:xfrm>
              <a:off x="2163942" y="-950232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Still</a:t>
              </a:r>
            </a:p>
            <a:p>
              <a:r>
                <a:rPr lang="en-US" sz="8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7EDEAA-3268-2558-2289-97217A4B21D3}"/>
                </a:ext>
              </a:extLst>
            </p:cNvPr>
            <p:cNvSpPr txBox="1"/>
            <p:nvPr/>
          </p:nvSpPr>
          <p:spPr>
            <a:xfrm rot="4891889">
              <a:off x="3711128" y="1784760"/>
              <a:ext cx="12330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/>
                  </a:solidFill>
                </a:rPr>
                <a:t>Backwater Boulevard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1F10FE15B7C40B1020A3A41D3AC84" ma:contentTypeVersion="0" ma:contentTypeDescription="Create a new document." ma:contentTypeScope="" ma:versionID="7ca3b4bfde2854e9ed5ba68aa7c19c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65D1F5-9C36-45F5-B4C0-612DF735A742}"/>
</file>

<file path=customXml/itemProps2.xml><?xml version="1.0" encoding="utf-8"?>
<ds:datastoreItem xmlns:ds="http://schemas.openxmlformats.org/officeDocument/2006/customXml" ds:itemID="{4E1552AD-8787-4654-B5BC-B29F54F0466F}"/>
</file>

<file path=customXml/itemProps3.xml><?xml version="1.0" encoding="utf-8"?>
<ds:datastoreItem xmlns:ds="http://schemas.openxmlformats.org/officeDocument/2006/customXml" ds:itemID="{95CFCFE1-0776-4F5E-A0FB-977578E8E8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Hewett, Paul L., Jr.</dc:creator>
  <cp:lastModifiedBy>Hewett, Paul L., Jr.</cp:lastModifiedBy>
  <cp:revision>4</cp:revision>
  <dcterms:created xsi:type="dcterms:W3CDTF">2024-04-19T15:11:38Z</dcterms:created>
  <dcterms:modified xsi:type="dcterms:W3CDTF">2024-04-22T16:20:55Z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2024-04-17T00:00:00Z</vt:filetime>
  </property>
  <property fmtid="{D5CDD505-2E9C-101B-9397-08002B2CF9AE}" pid="3" name="Creator">
    <vt:lpwstr>kh_pro</vt:lpwstr>
  </property>
  <property fmtid="{D5CDD505-2E9C-101B-9397-08002B2CF9AE}" pid="4" name="LastSaved">
    <vt:filetime>2024-04-19T00:00:00Z</vt:filetime>
  </property>
  <property fmtid="{D5CDD505-2E9C-101B-9397-08002B2CF9AE}" pid="5" name="Producer">
    <vt:lpwstr>Qt 5.5.1</vt:lpwstr>
  </property>
  <property fmtid="{D5CDD505-2E9C-101B-9397-08002B2CF9AE}" pid="6" name="ArticulateGUID">
    <vt:lpwstr>041262A7-CCC8-4C15-842E-EEC500D427AF</vt:lpwstr>
  </property>
  <property fmtid="{D5CDD505-2E9C-101B-9397-08002B2CF9AE}" pid="7" name="ArticulatePath">
    <vt:lpwstr>BAS Backwater Area Photomap</vt:lpwstr>
  </property>
  <property fmtid="{D5CDD505-2E9C-101B-9397-08002B2CF9AE}" pid="8" name="ContentTypeId">
    <vt:lpwstr>0x010100A921F10FE15B7C40B1020A3A41D3AC84</vt:lpwstr>
  </property>
</Properties>
</file>