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842500" cy="4889500"/>
  <p:notesSz cx="9842500" cy="4889500"/>
  <p:custDataLst>
    <p:tags r:id="rId3"/>
  </p:custData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2" autoAdjust="0"/>
    <p:restoredTop sz="94660"/>
  </p:normalViewPr>
  <p:slideViewPr>
    <p:cSldViewPr>
      <p:cViewPr varScale="1">
        <p:scale>
          <a:sx n="124" d="100"/>
          <a:sy n="124" d="100"/>
        </p:scale>
        <p:origin x="1080" y="6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8187" y="1515745"/>
            <a:ext cx="8366125" cy="1026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76375" y="2738120"/>
            <a:ext cx="6889750" cy="1222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2125" y="1124585"/>
            <a:ext cx="4281487" cy="3227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68887" y="1124585"/>
            <a:ext cx="4281487" cy="3227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2125" y="195580"/>
            <a:ext cx="8858250" cy="782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2125" y="1124585"/>
            <a:ext cx="8858250" cy="3227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46450" y="4547235"/>
            <a:ext cx="3149600" cy="24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2125" y="4547235"/>
            <a:ext cx="2263775" cy="24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86600" y="4547235"/>
            <a:ext cx="2263775" cy="24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27AAD3CC-2B87-7352-CAAE-D8BC89AAFAD3}"/>
              </a:ext>
            </a:extLst>
          </p:cNvPr>
          <p:cNvGrpSpPr/>
          <p:nvPr/>
        </p:nvGrpSpPr>
        <p:grpSpPr>
          <a:xfrm>
            <a:off x="45256" y="-1004888"/>
            <a:ext cx="9751987" cy="4897438"/>
            <a:chOff x="45256" y="-1004888"/>
            <a:chExt cx="9751987" cy="489743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35D19BD-68FC-D937-AF97-C9A3BDDA2137}"/>
                </a:ext>
              </a:extLst>
            </p:cNvPr>
            <p:cNvSpPr/>
            <p:nvPr/>
          </p:nvSpPr>
          <p:spPr>
            <a:xfrm>
              <a:off x="5776040" y="2347913"/>
              <a:ext cx="158035" cy="77606"/>
            </a:xfrm>
            <a:custGeom>
              <a:avLst/>
              <a:gdLst>
                <a:gd name="connsiteX0" fmla="*/ 81835 w 158035"/>
                <a:gd name="connsiteY0" fmla="*/ 4762 h 77606"/>
                <a:gd name="connsiteX1" fmla="*/ 81835 w 158035"/>
                <a:gd name="connsiteY1" fmla="*/ 4762 h 77606"/>
                <a:gd name="connsiteX2" fmla="*/ 873 w 158035"/>
                <a:gd name="connsiteY2" fmla="*/ 28575 h 77606"/>
                <a:gd name="connsiteX3" fmla="*/ 15160 w 158035"/>
                <a:gd name="connsiteY3" fmla="*/ 33337 h 77606"/>
                <a:gd name="connsiteX4" fmla="*/ 24685 w 158035"/>
                <a:gd name="connsiteY4" fmla="*/ 47625 h 77606"/>
                <a:gd name="connsiteX5" fmla="*/ 72310 w 158035"/>
                <a:gd name="connsiteY5" fmla="*/ 61912 h 77606"/>
                <a:gd name="connsiteX6" fmla="*/ 77073 w 158035"/>
                <a:gd name="connsiteY6" fmla="*/ 76200 h 77606"/>
                <a:gd name="connsiteX7" fmla="*/ 134223 w 158035"/>
                <a:gd name="connsiteY7" fmla="*/ 61912 h 77606"/>
                <a:gd name="connsiteX8" fmla="*/ 138985 w 158035"/>
                <a:gd name="connsiteY8" fmla="*/ 47625 h 77606"/>
                <a:gd name="connsiteX9" fmla="*/ 158035 w 158035"/>
                <a:gd name="connsiteY9" fmla="*/ 23812 h 77606"/>
                <a:gd name="connsiteX10" fmla="*/ 138985 w 158035"/>
                <a:gd name="connsiteY10" fmla="*/ 19050 h 77606"/>
                <a:gd name="connsiteX11" fmla="*/ 115173 w 158035"/>
                <a:gd name="connsiteY11" fmla="*/ 14287 h 77606"/>
                <a:gd name="connsiteX12" fmla="*/ 110410 w 158035"/>
                <a:gd name="connsiteY12" fmla="*/ 0 h 77606"/>
                <a:gd name="connsiteX13" fmla="*/ 81835 w 158035"/>
                <a:gd name="connsiteY13" fmla="*/ 4762 h 7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8035" h="77606">
                  <a:moveTo>
                    <a:pt x="81835" y="4762"/>
                  </a:moveTo>
                  <a:lnTo>
                    <a:pt x="81835" y="4762"/>
                  </a:lnTo>
                  <a:cubicBezTo>
                    <a:pt x="54848" y="12700"/>
                    <a:pt x="26729" y="17494"/>
                    <a:pt x="873" y="28575"/>
                  </a:cubicBezTo>
                  <a:cubicBezTo>
                    <a:pt x="-3741" y="30552"/>
                    <a:pt x="11240" y="30201"/>
                    <a:pt x="15160" y="33337"/>
                  </a:cubicBezTo>
                  <a:cubicBezTo>
                    <a:pt x="19630" y="36913"/>
                    <a:pt x="20288" y="43961"/>
                    <a:pt x="24685" y="47625"/>
                  </a:cubicBezTo>
                  <a:cubicBezTo>
                    <a:pt x="38528" y="59161"/>
                    <a:pt x="55561" y="59121"/>
                    <a:pt x="72310" y="61912"/>
                  </a:cubicBezTo>
                  <a:cubicBezTo>
                    <a:pt x="73898" y="66675"/>
                    <a:pt x="72172" y="75111"/>
                    <a:pt x="77073" y="76200"/>
                  </a:cubicBezTo>
                  <a:cubicBezTo>
                    <a:pt x="100513" y="81409"/>
                    <a:pt x="115765" y="71141"/>
                    <a:pt x="134223" y="61912"/>
                  </a:cubicBezTo>
                  <a:cubicBezTo>
                    <a:pt x="135810" y="57150"/>
                    <a:pt x="136324" y="51882"/>
                    <a:pt x="138985" y="47625"/>
                  </a:cubicBezTo>
                  <a:cubicBezTo>
                    <a:pt x="144372" y="39005"/>
                    <a:pt x="158035" y="33977"/>
                    <a:pt x="158035" y="23812"/>
                  </a:cubicBezTo>
                  <a:cubicBezTo>
                    <a:pt x="158035" y="17267"/>
                    <a:pt x="145335" y="20637"/>
                    <a:pt x="138985" y="19050"/>
                  </a:cubicBezTo>
                  <a:cubicBezTo>
                    <a:pt x="127818" y="-14457"/>
                    <a:pt x="144597" y="20171"/>
                    <a:pt x="115173" y="14287"/>
                  </a:cubicBezTo>
                  <a:cubicBezTo>
                    <a:pt x="110250" y="13303"/>
                    <a:pt x="113328" y="4085"/>
                    <a:pt x="110410" y="0"/>
                  </a:cubicBezTo>
                  <a:cubicBezTo>
                    <a:pt x="110399" y="-15"/>
                    <a:pt x="86597" y="3968"/>
                    <a:pt x="81835" y="476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55FE47-8047-2790-B3FE-37657BA30988}"/>
                </a:ext>
              </a:extLst>
            </p:cNvPr>
            <p:cNvGrpSpPr/>
            <p:nvPr/>
          </p:nvGrpSpPr>
          <p:grpSpPr>
            <a:xfrm>
              <a:off x="45256" y="-1004888"/>
              <a:ext cx="9751987" cy="4897438"/>
              <a:chOff x="45256" y="-1004888"/>
              <a:chExt cx="9751987" cy="4897438"/>
            </a:xfrm>
          </p:grpSpPr>
          <p:pic>
            <p:nvPicPr>
              <p:cNvPr id="2" name="object 2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5256" y="-1004888"/>
                <a:ext cx="9751987" cy="4868430"/>
              </a:xfrm>
              <a:prstGeom prst="rect">
                <a:avLst/>
              </a:prstGeom>
              <a:ln w="28575">
                <a:solidFill>
                  <a:schemeClr val="accent4">
                    <a:lumMod val="75000"/>
                  </a:schemeClr>
                </a:solidFill>
              </a:ln>
            </p:spPr>
          </p:pic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86EAD1A-DFCB-C964-C429-9DF913C15790}"/>
                  </a:ext>
                </a:extLst>
              </p:cNvPr>
              <p:cNvGrpSpPr/>
              <p:nvPr/>
            </p:nvGrpSpPr>
            <p:grpSpPr>
              <a:xfrm>
                <a:off x="4159250" y="-984250"/>
                <a:ext cx="533400" cy="4876800"/>
                <a:chOff x="4159250" y="-984250"/>
                <a:chExt cx="533400" cy="4876800"/>
              </a:xfrm>
            </p:grpSpPr>
            <p:cxnSp>
              <p:nvCxnSpPr>
                <p:cNvPr id="4" name="Straight Connector 3">
                  <a:extLst>
                    <a:ext uri="{FF2B5EF4-FFF2-40B4-BE49-F238E27FC236}">
                      <a16:creationId xmlns:a16="http://schemas.microsoft.com/office/drawing/2014/main" id="{EE214854-3A31-3C3C-F95F-4670B1A164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59250" y="311150"/>
                  <a:ext cx="533400" cy="358140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97462B61-B7EC-EE9B-6A5F-A7655E3FC735}"/>
                    </a:ext>
                  </a:extLst>
                </p:cNvPr>
                <p:cNvCxnSpPr/>
                <p:nvPr/>
              </p:nvCxnSpPr>
              <p:spPr>
                <a:xfrm flipH="1">
                  <a:off x="4235450" y="-984250"/>
                  <a:ext cx="152400" cy="53340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7C0635A1-1AD1-6EB1-0E05-F6BB3D4C6C82}"/>
                    </a:ext>
                  </a:extLst>
                </p:cNvPr>
                <p:cNvCxnSpPr/>
                <p:nvPr/>
              </p:nvCxnSpPr>
              <p:spPr>
                <a:xfrm flipH="1">
                  <a:off x="4159250" y="-450850"/>
                  <a:ext cx="76200" cy="30480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2F2FDC39-D660-07AD-6299-9F4C452C6680}"/>
                    </a:ext>
                  </a:extLst>
                </p:cNvPr>
                <p:cNvCxnSpPr/>
                <p:nvPr/>
              </p:nvCxnSpPr>
              <p:spPr>
                <a:xfrm>
                  <a:off x="4159250" y="-146050"/>
                  <a:ext cx="0" cy="45720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2E612EF-7D4B-7D9B-CB89-1A506AEC6077}"/>
                </a:ext>
              </a:extLst>
            </p:cNvPr>
            <p:cNvGrpSpPr/>
            <p:nvPr/>
          </p:nvGrpSpPr>
          <p:grpSpPr>
            <a:xfrm>
              <a:off x="4457700" y="2233613"/>
              <a:ext cx="1476380" cy="671512"/>
              <a:chOff x="4457700" y="2233613"/>
              <a:chExt cx="1476380" cy="671512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7D9BDC0-3D03-1150-A03E-A060108F45FF}"/>
                  </a:ext>
                </a:extLst>
              </p:cNvPr>
              <p:cNvSpPr/>
              <p:nvPr/>
            </p:nvSpPr>
            <p:spPr>
              <a:xfrm>
                <a:off x="4462463" y="2233613"/>
                <a:ext cx="1352550" cy="214312"/>
              </a:xfrm>
              <a:custGeom>
                <a:avLst/>
                <a:gdLst>
                  <a:gd name="connsiteX0" fmla="*/ 1352550 w 1352550"/>
                  <a:gd name="connsiteY0" fmla="*/ 180975 h 214312"/>
                  <a:gd name="connsiteX1" fmla="*/ 1328737 w 1352550"/>
                  <a:gd name="connsiteY1" fmla="*/ 190500 h 214312"/>
                  <a:gd name="connsiteX2" fmla="*/ 1276350 w 1352550"/>
                  <a:gd name="connsiteY2" fmla="*/ 214312 h 214312"/>
                  <a:gd name="connsiteX3" fmla="*/ 1204912 w 1352550"/>
                  <a:gd name="connsiteY3" fmla="*/ 209550 h 214312"/>
                  <a:gd name="connsiteX4" fmla="*/ 1157287 w 1352550"/>
                  <a:gd name="connsiteY4" fmla="*/ 190500 h 214312"/>
                  <a:gd name="connsiteX5" fmla="*/ 1133475 w 1352550"/>
                  <a:gd name="connsiteY5" fmla="*/ 185737 h 214312"/>
                  <a:gd name="connsiteX6" fmla="*/ 1057275 w 1352550"/>
                  <a:gd name="connsiteY6" fmla="*/ 185737 h 214312"/>
                  <a:gd name="connsiteX7" fmla="*/ 1042987 w 1352550"/>
                  <a:gd name="connsiteY7" fmla="*/ 176212 h 214312"/>
                  <a:gd name="connsiteX8" fmla="*/ 1019175 w 1352550"/>
                  <a:gd name="connsiteY8" fmla="*/ 166687 h 214312"/>
                  <a:gd name="connsiteX9" fmla="*/ 962025 w 1352550"/>
                  <a:gd name="connsiteY9" fmla="*/ 147637 h 214312"/>
                  <a:gd name="connsiteX10" fmla="*/ 947737 w 1352550"/>
                  <a:gd name="connsiteY10" fmla="*/ 157162 h 214312"/>
                  <a:gd name="connsiteX11" fmla="*/ 923925 w 1352550"/>
                  <a:gd name="connsiteY11" fmla="*/ 176212 h 214312"/>
                  <a:gd name="connsiteX12" fmla="*/ 909637 w 1352550"/>
                  <a:gd name="connsiteY12" fmla="*/ 180975 h 214312"/>
                  <a:gd name="connsiteX13" fmla="*/ 890587 w 1352550"/>
                  <a:gd name="connsiteY13" fmla="*/ 190500 h 214312"/>
                  <a:gd name="connsiteX14" fmla="*/ 866775 w 1352550"/>
                  <a:gd name="connsiteY14" fmla="*/ 171450 h 214312"/>
                  <a:gd name="connsiteX15" fmla="*/ 842962 w 1352550"/>
                  <a:gd name="connsiteY15" fmla="*/ 123825 h 214312"/>
                  <a:gd name="connsiteX16" fmla="*/ 809625 w 1352550"/>
                  <a:gd name="connsiteY16" fmla="*/ 95250 h 214312"/>
                  <a:gd name="connsiteX17" fmla="*/ 790575 w 1352550"/>
                  <a:gd name="connsiteY17" fmla="*/ 90487 h 214312"/>
                  <a:gd name="connsiteX18" fmla="*/ 776287 w 1352550"/>
                  <a:gd name="connsiteY18" fmla="*/ 85725 h 214312"/>
                  <a:gd name="connsiteX19" fmla="*/ 690562 w 1352550"/>
                  <a:gd name="connsiteY19" fmla="*/ 76200 h 214312"/>
                  <a:gd name="connsiteX20" fmla="*/ 628650 w 1352550"/>
                  <a:gd name="connsiteY20" fmla="*/ 61912 h 214312"/>
                  <a:gd name="connsiteX21" fmla="*/ 585787 w 1352550"/>
                  <a:gd name="connsiteY21" fmla="*/ 47625 h 214312"/>
                  <a:gd name="connsiteX22" fmla="*/ 571500 w 1352550"/>
                  <a:gd name="connsiteY22" fmla="*/ 42862 h 214312"/>
                  <a:gd name="connsiteX23" fmla="*/ 452437 w 1352550"/>
                  <a:gd name="connsiteY23" fmla="*/ 28575 h 214312"/>
                  <a:gd name="connsiteX24" fmla="*/ 366712 w 1352550"/>
                  <a:gd name="connsiteY24" fmla="*/ 19050 h 214312"/>
                  <a:gd name="connsiteX25" fmla="*/ 328612 w 1352550"/>
                  <a:gd name="connsiteY25" fmla="*/ 14287 h 214312"/>
                  <a:gd name="connsiteX26" fmla="*/ 261937 w 1352550"/>
                  <a:gd name="connsiteY26" fmla="*/ 9525 h 214312"/>
                  <a:gd name="connsiteX27" fmla="*/ 38100 w 1352550"/>
                  <a:gd name="connsiteY27" fmla="*/ 0 h 214312"/>
                  <a:gd name="connsiteX28" fmla="*/ 0 w 1352550"/>
                  <a:gd name="connsiteY28" fmla="*/ 4762 h 21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352550" h="214312">
                    <a:moveTo>
                      <a:pt x="1352550" y="180975"/>
                    </a:moveTo>
                    <a:cubicBezTo>
                      <a:pt x="1344612" y="184150"/>
                      <a:pt x="1336499" y="186917"/>
                      <a:pt x="1328737" y="190500"/>
                    </a:cubicBezTo>
                    <a:cubicBezTo>
                      <a:pt x="1273371" y="216053"/>
                      <a:pt x="1308624" y="203555"/>
                      <a:pt x="1276350" y="214312"/>
                    </a:cubicBezTo>
                    <a:cubicBezTo>
                      <a:pt x="1252537" y="212725"/>
                      <a:pt x="1228314" y="214230"/>
                      <a:pt x="1204912" y="209550"/>
                    </a:cubicBezTo>
                    <a:cubicBezTo>
                      <a:pt x="1188146" y="206197"/>
                      <a:pt x="1174053" y="193854"/>
                      <a:pt x="1157287" y="190500"/>
                    </a:cubicBezTo>
                    <a:lnTo>
                      <a:pt x="1133475" y="185737"/>
                    </a:lnTo>
                    <a:cubicBezTo>
                      <a:pt x="1101542" y="189729"/>
                      <a:pt x="1089208" y="194446"/>
                      <a:pt x="1057275" y="185737"/>
                    </a:cubicBezTo>
                    <a:cubicBezTo>
                      <a:pt x="1051753" y="184231"/>
                      <a:pt x="1048107" y="178772"/>
                      <a:pt x="1042987" y="176212"/>
                    </a:cubicBezTo>
                    <a:cubicBezTo>
                      <a:pt x="1035341" y="172389"/>
                      <a:pt x="1027236" y="169532"/>
                      <a:pt x="1019175" y="166687"/>
                    </a:cubicBezTo>
                    <a:cubicBezTo>
                      <a:pt x="1000239" y="160004"/>
                      <a:pt x="962025" y="147637"/>
                      <a:pt x="962025" y="147637"/>
                    </a:cubicBezTo>
                    <a:cubicBezTo>
                      <a:pt x="957262" y="150812"/>
                      <a:pt x="952316" y="153728"/>
                      <a:pt x="947737" y="157162"/>
                    </a:cubicBezTo>
                    <a:cubicBezTo>
                      <a:pt x="939605" y="163261"/>
                      <a:pt x="932545" y="170825"/>
                      <a:pt x="923925" y="176212"/>
                    </a:cubicBezTo>
                    <a:cubicBezTo>
                      <a:pt x="919668" y="178873"/>
                      <a:pt x="914251" y="178997"/>
                      <a:pt x="909637" y="180975"/>
                    </a:cubicBezTo>
                    <a:cubicBezTo>
                      <a:pt x="903112" y="183772"/>
                      <a:pt x="896937" y="187325"/>
                      <a:pt x="890587" y="190500"/>
                    </a:cubicBezTo>
                    <a:cubicBezTo>
                      <a:pt x="882650" y="184150"/>
                      <a:pt x="872683" y="179721"/>
                      <a:pt x="866775" y="171450"/>
                    </a:cubicBezTo>
                    <a:cubicBezTo>
                      <a:pt x="856459" y="157007"/>
                      <a:pt x="855512" y="136375"/>
                      <a:pt x="842962" y="123825"/>
                    </a:cubicBezTo>
                    <a:cubicBezTo>
                      <a:pt x="834090" y="114953"/>
                      <a:pt x="822317" y="100690"/>
                      <a:pt x="809625" y="95250"/>
                    </a:cubicBezTo>
                    <a:cubicBezTo>
                      <a:pt x="803609" y="92672"/>
                      <a:pt x="796869" y="92285"/>
                      <a:pt x="790575" y="90487"/>
                    </a:cubicBezTo>
                    <a:cubicBezTo>
                      <a:pt x="785748" y="89108"/>
                      <a:pt x="781226" y="86623"/>
                      <a:pt x="776287" y="85725"/>
                    </a:cubicBezTo>
                    <a:cubicBezTo>
                      <a:pt x="759794" y="82726"/>
                      <a:pt x="704254" y="77569"/>
                      <a:pt x="690562" y="76200"/>
                    </a:cubicBezTo>
                    <a:cubicBezTo>
                      <a:pt x="646265" y="61432"/>
                      <a:pt x="728449" y="88174"/>
                      <a:pt x="628650" y="61912"/>
                    </a:cubicBezTo>
                    <a:cubicBezTo>
                      <a:pt x="614085" y="58079"/>
                      <a:pt x="600075" y="52388"/>
                      <a:pt x="585787" y="47625"/>
                    </a:cubicBezTo>
                    <a:cubicBezTo>
                      <a:pt x="581025" y="46038"/>
                      <a:pt x="576423" y="43847"/>
                      <a:pt x="571500" y="42862"/>
                    </a:cubicBezTo>
                    <a:cubicBezTo>
                      <a:pt x="500473" y="28657"/>
                      <a:pt x="540029" y="34414"/>
                      <a:pt x="452437" y="28575"/>
                    </a:cubicBezTo>
                    <a:cubicBezTo>
                      <a:pt x="403543" y="18795"/>
                      <a:pt x="448933" y="26881"/>
                      <a:pt x="366712" y="19050"/>
                    </a:cubicBezTo>
                    <a:cubicBezTo>
                      <a:pt x="353971" y="17837"/>
                      <a:pt x="341358" y="15446"/>
                      <a:pt x="328612" y="14287"/>
                    </a:cubicBezTo>
                    <a:cubicBezTo>
                      <a:pt x="306422" y="12270"/>
                      <a:pt x="284169" y="11007"/>
                      <a:pt x="261937" y="9525"/>
                    </a:cubicBezTo>
                    <a:cubicBezTo>
                      <a:pt x="151748" y="2179"/>
                      <a:pt x="181857" y="4637"/>
                      <a:pt x="38100" y="0"/>
                    </a:cubicBezTo>
                    <a:cubicBezTo>
                      <a:pt x="3191" y="4986"/>
                      <a:pt x="15987" y="4762"/>
                      <a:pt x="0" y="4762"/>
                    </a:cubicBezTo>
                  </a:path>
                </a:pathLst>
              </a:custGeom>
              <a:noFill/>
              <a:ln w="285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41F5450-5646-D1A5-AED3-817F0B435729}"/>
                  </a:ext>
                </a:extLst>
              </p:cNvPr>
              <p:cNvSpPr/>
              <p:nvPr/>
            </p:nvSpPr>
            <p:spPr>
              <a:xfrm>
                <a:off x="4457700" y="2233613"/>
                <a:ext cx="200025" cy="671512"/>
              </a:xfrm>
              <a:custGeom>
                <a:avLst/>
                <a:gdLst>
                  <a:gd name="connsiteX0" fmla="*/ 9525 w 200025"/>
                  <a:gd name="connsiteY0" fmla="*/ 0 h 671512"/>
                  <a:gd name="connsiteX1" fmla="*/ 4763 w 200025"/>
                  <a:gd name="connsiteY1" fmla="*/ 23812 h 671512"/>
                  <a:gd name="connsiteX2" fmla="*/ 0 w 200025"/>
                  <a:gd name="connsiteY2" fmla="*/ 42862 h 671512"/>
                  <a:gd name="connsiteX3" fmla="*/ 9525 w 200025"/>
                  <a:gd name="connsiteY3" fmla="*/ 85725 h 671512"/>
                  <a:gd name="connsiteX4" fmla="*/ 14288 w 200025"/>
                  <a:gd name="connsiteY4" fmla="*/ 109537 h 671512"/>
                  <a:gd name="connsiteX5" fmla="*/ 23813 w 200025"/>
                  <a:gd name="connsiteY5" fmla="*/ 185737 h 671512"/>
                  <a:gd name="connsiteX6" fmla="*/ 33338 w 200025"/>
                  <a:gd name="connsiteY6" fmla="*/ 209550 h 671512"/>
                  <a:gd name="connsiteX7" fmla="*/ 47625 w 200025"/>
                  <a:gd name="connsiteY7" fmla="*/ 261937 h 671512"/>
                  <a:gd name="connsiteX8" fmla="*/ 52388 w 200025"/>
                  <a:gd name="connsiteY8" fmla="*/ 290512 h 671512"/>
                  <a:gd name="connsiteX9" fmla="*/ 57150 w 200025"/>
                  <a:gd name="connsiteY9" fmla="*/ 404812 h 671512"/>
                  <a:gd name="connsiteX10" fmla="*/ 61913 w 200025"/>
                  <a:gd name="connsiteY10" fmla="*/ 423862 h 671512"/>
                  <a:gd name="connsiteX11" fmla="*/ 71438 w 200025"/>
                  <a:gd name="connsiteY11" fmla="*/ 481012 h 671512"/>
                  <a:gd name="connsiteX12" fmla="*/ 85725 w 200025"/>
                  <a:gd name="connsiteY12" fmla="*/ 495300 h 671512"/>
                  <a:gd name="connsiteX13" fmla="*/ 90488 w 200025"/>
                  <a:gd name="connsiteY13" fmla="*/ 514350 h 671512"/>
                  <a:gd name="connsiteX14" fmla="*/ 100013 w 200025"/>
                  <a:gd name="connsiteY14" fmla="*/ 557212 h 671512"/>
                  <a:gd name="connsiteX15" fmla="*/ 104775 w 200025"/>
                  <a:gd name="connsiteY15" fmla="*/ 595312 h 671512"/>
                  <a:gd name="connsiteX16" fmla="*/ 109538 w 200025"/>
                  <a:gd name="connsiteY16" fmla="*/ 652462 h 671512"/>
                  <a:gd name="connsiteX17" fmla="*/ 123825 w 200025"/>
                  <a:gd name="connsiteY17" fmla="*/ 647700 h 671512"/>
                  <a:gd name="connsiteX18" fmla="*/ 142875 w 200025"/>
                  <a:gd name="connsiteY18" fmla="*/ 652462 h 671512"/>
                  <a:gd name="connsiteX19" fmla="*/ 157163 w 200025"/>
                  <a:gd name="connsiteY19" fmla="*/ 657225 h 671512"/>
                  <a:gd name="connsiteX20" fmla="*/ 171450 w 200025"/>
                  <a:gd name="connsiteY20" fmla="*/ 652462 h 671512"/>
                  <a:gd name="connsiteX21" fmla="*/ 171450 w 200025"/>
                  <a:gd name="connsiteY21" fmla="*/ 619125 h 671512"/>
                  <a:gd name="connsiteX22" fmla="*/ 157163 w 200025"/>
                  <a:gd name="connsiteY22" fmla="*/ 614362 h 671512"/>
                  <a:gd name="connsiteX23" fmla="*/ 138113 w 200025"/>
                  <a:gd name="connsiteY23" fmla="*/ 619125 h 671512"/>
                  <a:gd name="connsiteX24" fmla="*/ 128588 w 200025"/>
                  <a:gd name="connsiteY24" fmla="*/ 647700 h 671512"/>
                  <a:gd name="connsiteX25" fmla="*/ 142875 w 200025"/>
                  <a:gd name="connsiteY25" fmla="*/ 652462 h 671512"/>
                  <a:gd name="connsiteX26" fmla="*/ 157163 w 200025"/>
                  <a:gd name="connsiteY26" fmla="*/ 614362 h 671512"/>
                  <a:gd name="connsiteX27" fmla="*/ 114300 w 200025"/>
                  <a:gd name="connsiteY27" fmla="*/ 609600 h 671512"/>
                  <a:gd name="connsiteX28" fmla="*/ 100013 w 200025"/>
                  <a:gd name="connsiteY28" fmla="*/ 619125 h 671512"/>
                  <a:gd name="connsiteX29" fmla="*/ 104775 w 200025"/>
                  <a:gd name="connsiteY29" fmla="*/ 642937 h 671512"/>
                  <a:gd name="connsiteX30" fmla="*/ 109538 w 200025"/>
                  <a:gd name="connsiteY30" fmla="*/ 657225 h 671512"/>
                  <a:gd name="connsiteX31" fmla="*/ 152400 w 200025"/>
                  <a:gd name="connsiteY31" fmla="*/ 671512 h 671512"/>
                  <a:gd name="connsiteX32" fmla="*/ 171450 w 200025"/>
                  <a:gd name="connsiteY32" fmla="*/ 666750 h 671512"/>
                  <a:gd name="connsiteX33" fmla="*/ 200025 w 200025"/>
                  <a:gd name="connsiteY33" fmla="*/ 633412 h 671512"/>
                  <a:gd name="connsiteX34" fmla="*/ 166688 w 200025"/>
                  <a:gd name="connsiteY34" fmla="*/ 600075 h 671512"/>
                  <a:gd name="connsiteX35" fmla="*/ 142875 w 200025"/>
                  <a:gd name="connsiteY35" fmla="*/ 604837 h 67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00025" h="671512">
                    <a:moveTo>
                      <a:pt x="9525" y="0"/>
                    </a:moveTo>
                    <a:cubicBezTo>
                      <a:pt x="7938" y="7937"/>
                      <a:pt x="6519" y="15910"/>
                      <a:pt x="4763" y="23812"/>
                    </a:cubicBezTo>
                    <a:cubicBezTo>
                      <a:pt x="3343" y="30202"/>
                      <a:pt x="0" y="36317"/>
                      <a:pt x="0" y="42862"/>
                    </a:cubicBezTo>
                    <a:cubicBezTo>
                      <a:pt x="0" y="69062"/>
                      <a:pt x="4615" y="66085"/>
                      <a:pt x="9525" y="85725"/>
                    </a:cubicBezTo>
                    <a:cubicBezTo>
                      <a:pt x="11488" y="93578"/>
                      <a:pt x="13143" y="101524"/>
                      <a:pt x="14288" y="109537"/>
                    </a:cubicBezTo>
                    <a:cubicBezTo>
                      <a:pt x="17908" y="134877"/>
                      <a:pt x="14306" y="161970"/>
                      <a:pt x="23813" y="185737"/>
                    </a:cubicBezTo>
                    <a:cubicBezTo>
                      <a:pt x="26988" y="193675"/>
                      <a:pt x="30635" y="201440"/>
                      <a:pt x="33338" y="209550"/>
                    </a:cubicBezTo>
                    <a:cubicBezTo>
                      <a:pt x="35155" y="215001"/>
                      <a:pt x="45444" y="251033"/>
                      <a:pt x="47625" y="261937"/>
                    </a:cubicBezTo>
                    <a:cubicBezTo>
                      <a:pt x="49519" y="271406"/>
                      <a:pt x="50800" y="280987"/>
                      <a:pt x="52388" y="290512"/>
                    </a:cubicBezTo>
                    <a:cubicBezTo>
                      <a:pt x="53975" y="328612"/>
                      <a:pt x="54433" y="366776"/>
                      <a:pt x="57150" y="404812"/>
                    </a:cubicBezTo>
                    <a:cubicBezTo>
                      <a:pt x="57616" y="411341"/>
                      <a:pt x="60837" y="417406"/>
                      <a:pt x="61913" y="423862"/>
                    </a:cubicBezTo>
                    <a:cubicBezTo>
                      <a:pt x="61968" y="424192"/>
                      <a:pt x="66393" y="472183"/>
                      <a:pt x="71438" y="481012"/>
                    </a:cubicBezTo>
                    <a:cubicBezTo>
                      <a:pt x="74780" y="486860"/>
                      <a:pt x="80963" y="490537"/>
                      <a:pt x="85725" y="495300"/>
                    </a:cubicBezTo>
                    <a:cubicBezTo>
                      <a:pt x="87313" y="501650"/>
                      <a:pt x="89068" y="507960"/>
                      <a:pt x="90488" y="514350"/>
                    </a:cubicBezTo>
                    <a:cubicBezTo>
                      <a:pt x="102580" y="568765"/>
                      <a:pt x="88397" y="510753"/>
                      <a:pt x="100013" y="557212"/>
                    </a:cubicBezTo>
                    <a:cubicBezTo>
                      <a:pt x="101600" y="569912"/>
                      <a:pt x="103501" y="582577"/>
                      <a:pt x="104775" y="595312"/>
                    </a:cubicBezTo>
                    <a:cubicBezTo>
                      <a:pt x="106677" y="614333"/>
                      <a:pt x="103005" y="634497"/>
                      <a:pt x="109538" y="652462"/>
                    </a:cubicBezTo>
                    <a:cubicBezTo>
                      <a:pt x="111254" y="657180"/>
                      <a:pt x="119063" y="649287"/>
                      <a:pt x="123825" y="647700"/>
                    </a:cubicBezTo>
                    <a:cubicBezTo>
                      <a:pt x="151283" y="629395"/>
                      <a:pt x="128416" y="638003"/>
                      <a:pt x="142875" y="652462"/>
                    </a:cubicBezTo>
                    <a:cubicBezTo>
                      <a:pt x="146425" y="656012"/>
                      <a:pt x="152400" y="655637"/>
                      <a:pt x="157163" y="657225"/>
                    </a:cubicBezTo>
                    <a:cubicBezTo>
                      <a:pt x="161925" y="655637"/>
                      <a:pt x="167900" y="656012"/>
                      <a:pt x="171450" y="652462"/>
                    </a:cubicBezTo>
                    <a:cubicBezTo>
                      <a:pt x="183755" y="640157"/>
                      <a:pt x="184736" y="629754"/>
                      <a:pt x="171450" y="619125"/>
                    </a:cubicBezTo>
                    <a:cubicBezTo>
                      <a:pt x="167530" y="615989"/>
                      <a:pt x="161925" y="615950"/>
                      <a:pt x="157163" y="614362"/>
                    </a:cubicBezTo>
                    <a:cubicBezTo>
                      <a:pt x="150813" y="615950"/>
                      <a:pt x="142373" y="614155"/>
                      <a:pt x="138113" y="619125"/>
                    </a:cubicBezTo>
                    <a:cubicBezTo>
                      <a:pt x="131579" y="626748"/>
                      <a:pt x="128588" y="647700"/>
                      <a:pt x="128588" y="647700"/>
                    </a:cubicBezTo>
                    <a:cubicBezTo>
                      <a:pt x="133350" y="649287"/>
                      <a:pt x="138214" y="654326"/>
                      <a:pt x="142875" y="652462"/>
                    </a:cubicBezTo>
                    <a:cubicBezTo>
                      <a:pt x="153539" y="648196"/>
                      <a:pt x="156018" y="620089"/>
                      <a:pt x="157163" y="614362"/>
                    </a:cubicBezTo>
                    <a:cubicBezTo>
                      <a:pt x="133350" y="606424"/>
                      <a:pt x="133351" y="600074"/>
                      <a:pt x="114300" y="609600"/>
                    </a:cubicBezTo>
                    <a:cubicBezTo>
                      <a:pt x="109181" y="612160"/>
                      <a:pt x="104775" y="615950"/>
                      <a:pt x="100013" y="619125"/>
                    </a:cubicBezTo>
                    <a:cubicBezTo>
                      <a:pt x="101600" y="627062"/>
                      <a:pt x="102812" y="635084"/>
                      <a:pt x="104775" y="642937"/>
                    </a:cubicBezTo>
                    <a:cubicBezTo>
                      <a:pt x="105993" y="647807"/>
                      <a:pt x="105988" y="653675"/>
                      <a:pt x="109538" y="657225"/>
                    </a:cubicBezTo>
                    <a:cubicBezTo>
                      <a:pt x="119397" y="667084"/>
                      <a:pt x="140360" y="669104"/>
                      <a:pt x="152400" y="671512"/>
                    </a:cubicBezTo>
                    <a:cubicBezTo>
                      <a:pt x="158750" y="669925"/>
                      <a:pt x="165899" y="670219"/>
                      <a:pt x="171450" y="666750"/>
                    </a:cubicBezTo>
                    <a:cubicBezTo>
                      <a:pt x="184649" y="658501"/>
                      <a:pt x="191828" y="645708"/>
                      <a:pt x="200025" y="633412"/>
                    </a:cubicBezTo>
                    <a:cubicBezTo>
                      <a:pt x="193040" y="624098"/>
                      <a:pt x="180024" y="603039"/>
                      <a:pt x="166688" y="600075"/>
                    </a:cubicBezTo>
                    <a:cubicBezTo>
                      <a:pt x="158786" y="598319"/>
                      <a:pt x="150813" y="603250"/>
                      <a:pt x="142875" y="604837"/>
                    </a:cubicBezTo>
                  </a:path>
                </a:pathLst>
              </a:custGeom>
              <a:noFill/>
              <a:ln w="285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E213F4F-2D98-6E5E-BB0F-655E2FE53CA8}"/>
                  </a:ext>
                </a:extLst>
              </p:cNvPr>
              <p:cNvSpPr/>
              <p:nvPr/>
            </p:nvSpPr>
            <p:spPr>
              <a:xfrm>
                <a:off x="5775827" y="2328863"/>
                <a:ext cx="158253" cy="90487"/>
              </a:xfrm>
              <a:custGeom>
                <a:avLst/>
                <a:gdLst>
                  <a:gd name="connsiteX0" fmla="*/ 62998 w 158253"/>
                  <a:gd name="connsiteY0" fmla="*/ 0 h 90487"/>
                  <a:gd name="connsiteX1" fmla="*/ 62998 w 158253"/>
                  <a:gd name="connsiteY1" fmla="*/ 0 h 90487"/>
                  <a:gd name="connsiteX2" fmla="*/ 110623 w 158253"/>
                  <a:gd name="connsiteY2" fmla="*/ 14287 h 90487"/>
                  <a:gd name="connsiteX3" fmla="*/ 129673 w 158253"/>
                  <a:gd name="connsiteY3" fmla="*/ 19050 h 90487"/>
                  <a:gd name="connsiteX4" fmla="*/ 153486 w 158253"/>
                  <a:gd name="connsiteY4" fmla="*/ 28575 h 90487"/>
                  <a:gd name="connsiteX5" fmla="*/ 158248 w 158253"/>
                  <a:gd name="connsiteY5" fmla="*/ 47625 h 90487"/>
                  <a:gd name="connsiteX6" fmla="*/ 153486 w 158253"/>
                  <a:gd name="connsiteY6" fmla="*/ 76200 h 90487"/>
                  <a:gd name="connsiteX7" fmla="*/ 105861 w 158253"/>
                  <a:gd name="connsiteY7" fmla="*/ 90487 h 90487"/>
                  <a:gd name="connsiteX8" fmla="*/ 77286 w 158253"/>
                  <a:gd name="connsiteY8" fmla="*/ 85725 h 90487"/>
                  <a:gd name="connsiteX9" fmla="*/ 62998 w 158253"/>
                  <a:gd name="connsiteY9" fmla="*/ 66675 h 90487"/>
                  <a:gd name="connsiteX10" fmla="*/ 20136 w 158253"/>
                  <a:gd name="connsiteY10" fmla="*/ 76200 h 90487"/>
                  <a:gd name="connsiteX11" fmla="*/ 1086 w 158253"/>
                  <a:gd name="connsiteY11" fmla="*/ 71437 h 90487"/>
                  <a:gd name="connsiteX12" fmla="*/ 5848 w 158253"/>
                  <a:gd name="connsiteY12" fmla="*/ 47625 h 90487"/>
                  <a:gd name="connsiteX13" fmla="*/ 43948 w 158253"/>
                  <a:gd name="connsiteY13" fmla="*/ 0 h 90487"/>
                  <a:gd name="connsiteX14" fmla="*/ 62998 w 158253"/>
                  <a:gd name="connsiteY14" fmla="*/ 0 h 9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8253" h="90487">
                    <a:moveTo>
                      <a:pt x="62998" y="0"/>
                    </a:moveTo>
                    <a:lnTo>
                      <a:pt x="62998" y="0"/>
                    </a:lnTo>
                    <a:lnTo>
                      <a:pt x="110623" y="14287"/>
                    </a:lnTo>
                    <a:cubicBezTo>
                      <a:pt x="116917" y="16085"/>
                      <a:pt x="123463" y="16980"/>
                      <a:pt x="129673" y="19050"/>
                    </a:cubicBezTo>
                    <a:cubicBezTo>
                      <a:pt x="137783" y="21754"/>
                      <a:pt x="145548" y="25400"/>
                      <a:pt x="153486" y="28575"/>
                    </a:cubicBezTo>
                    <a:cubicBezTo>
                      <a:pt x="155073" y="34925"/>
                      <a:pt x="158248" y="41080"/>
                      <a:pt x="158248" y="47625"/>
                    </a:cubicBezTo>
                    <a:cubicBezTo>
                      <a:pt x="158248" y="57281"/>
                      <a:pt x="158604" y="68011"/>
                      <a:pt x="153486" y="76200"/>
                    </a:cubicBezTo>
                    <a:cubicBezTo>
                      <a:pt x="147047" y="86502"/>
                      <a:pt x="112539" y="89374"/>
                      <a:pt x="105861" y="90487"/>
                    </a:cubicBezTo>
                    <a:cubicBezTo>
                      <a:pt x="96336" y="88900"/>
                      <a:pt x="85727" y="90414"/>
                      <a:pt x="77286" y="85725"/>
                    </a:cubicBezTo>
                    <a:cubicBezTo>
                      <a:pt x="70347" y="81870"/>
                      <a:pt x="70828" y="67980"/>
                      <a:pt x="62998" y="66675"/>
                    </a:cubicBezTo>
                    <a:cubicBezTo>
                      <a:pt x="48561" y="64269"/>
                      <a:pt x="34423" y="73025"/>
                      <a:pt x="20136" y="76200"/>
                    </a:cubicBezTo>
                    <a:cubicBezTo>
                      <a:pt x="13786" y="74612"/>
                      <a:pt x="4013" y="77291"/>
                      <a:pt x="1086" y="71437"/>
                    </a:cubicBezTo>
                    <a:cubicBezTo>
                      <a:pt x="-2534" y="64197"/>
                      <a:pt x="3885" y="55478"/>
                      <a:pt x="5848" y="47625"/>
                    </a:cubicBezTo>
                    <a:cubicBezTo>
                      <a:pt x="10201" y="30212"/>
                      <a:pt x="23901" y="0"/>
                      <a:pt x="43948" y="0"/>
                    </a:cubicBezTo>
                    <a:lnTo>
                      <a:pt x="62998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15B2411-E008-7C3F-0538-93512EDB5209}"/>
                </a:ext>
              </a:extLst>
            </p:cNvPr>
            <p:cNvGrpSpPr/>
            <p:nvPr/>
          </p:nvGrpSpPr>
          <p:grpSpPr>
            <a:xfrm>
              <a:off x="4657725" y="3159839"/>
              <a:ext cx="1756240" cy="246221"/>
              <a:chOff x="4657725" y="3159839"/>
              <a:chExt cx="1756240" cy="246221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DDEF4E-521A-D1B6-4A09-88747679C9F6}"/>
                  </a:ext>
                </a:extLst>
              </p:cNvPr>
              <p:cNvSpPr txBox="1"/>
              <p:nvPr/>
            </p:nvSpPr>
            <p:spPr>
              <a:xfrm>
                <a:off x="4921249" y="3159839"/>
                <a:ext cx="149271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solidFill>
                      <a:schemeClr val="bg1"/>
                    </a:solidFill>
                  </a:rPr>
                  <a:t>Installation Boundary</a:t>
                </a: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6187C22C-6053-11A4-AF75-1CB853C69B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657725" y="3282951"/>
                <a:ext cx="246062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D9F9285-D950-DF7F-6196-3A08C27FDFCC}"/>
                </a:ext>
              </a:extLst>
            </p:cNvPr>
            <p:cNvSpPr txBox="1"/>
            <p:nvPr/>
          </p:nvSpPr>
          <p:spPr>
            <a:xfrm rot="5249124">
              <a:off x="1508753" y="1075001"/>
              <a:ext cx="121058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Big Backwater Creek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3972060-ABAC-AEA1-8D7D-9490BA4DB69F}"/>
                </a:ext>
              </a:extLst>
            </p:cNvPr>
            <p:cNvSpPr txBox="1"/>
            <p:nvPr/>
          </p:nvSpPr>
          <p:spPr>
            <a:xfrm>
              <a:off x="2163942" y="-950232"/>
              <a:ext cx="441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Still</a:t>
              </a:r>
            </a:p>
            <a:p>
              <a:r>
                <a:rPr lang="en-US" sz="800" b="1" dirty="0">
                  <a:solidFill>
                    <a:schemeClr val="tx2">
                      <a:lumMod val="20000"/>
                      <a:lumOff val="80000"/>
                    </a:schemeClr>
                  </a:solidFill>
                </a:rPr>
                <a:t>Pond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97EDEAA-3268-2558-2289-97217A4B21D3}"/>
                </a:ext>
              </a:extLst>
            </p:cNvPr>
            <p:cNvSpPr txBox="1"/>
            <p:nvPr/>
          </p:nvSpPr>
          <p:spPr>
            <a:xfrm rot="4891889">
              <a:off x="3711128" y="1784760"/>
              <a:ext cx="123303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tx1"/>
                  </a:solidFill>
                </a:rPr>
                <a:t>Backwater Boulevard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D02FFF-EA86-112D-B572-A6B14B702A32}"/>
                </a:ext>
              </a:extLst>
            </p:cNvPr>
            <p:cNvSpPr txBox="1"/>
            <p:nvPr/>
          </p:nvSpPr>
          <p:spPr>
            <a:xfrm>
              <a:off x="403334" y="3343774"/>
              <a:ext cx="267252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CITY OF BACKWATER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4D16E6-772E-112A-3FA4-D43F6DE73E9B}"/>
                </a:ext>
              </a:extLst>
            </p:cNvPr>
            <p:cNvSpPr txBox="1"/>
            <p:nvPr/>
          </p:nvSpPr>
          <p:spPr>
            <a:xfrm>
              <a:off x="5775827" y="203335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NAS Backwater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5F79E8B-6896-FED6-12CF-4FF3025A5C75}"/>
                </a:ext>
              </a:extLst>
            </p:cNvPr>
            <p:cNvSpPr txBox="1"/>
            <p:nvPr/>
          </p:nvSpPr>
          <p:spPr>
            <a:xfrm rot="21258602">
              <a:off x="5521846" y="2038914"/>
              <a:ext cx="92845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chemeClr val="bg1"/>
                  </a:solidFill>
                </a:rPr>
                <a:t>Bulk Fuel Farm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21F10FE15B7C40B1020A3A41D3AC84" ma:contentTypeVersion="0" ma:contentTypeDescription="Create a new document." ma:contentTypeScope="" ma:versionID="7ca3b4bfde2854e9ed5ba68aa7c19cf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1d5eec3c12ee2e8127422d567928f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E8B03C-20BB-4596-BBA8-45571C332FB9}"/>
</file>

<file path=customXml/itemProps2.xml><?xml version="1.0" encoding="utf-8"?>
<ds:datastoreItem xmlns:ds="http://schemas.openxmlformats.org/officeDocument/2006/customXml" ds:itemID="{5F2E9933-7D0D-45CA-AAAF-B742D8FF2587}"/>
</file>

<file path=customXml/itemProps3.xml><?xml version="1.0" encoding="utf-8"?>
<ds:datastoreItem xmlns:ds="http://schemas.openxmlformats.org/officeDocument/2006/customXml" ds:itemID="{B6CB0639-7AAB-4A7D-9F61-E45386DD329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17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Hewett, Paul L., Jr.</dc:creator>
  <cp:lastModifiedBy>Hewett, Paul L., Jr.</cp:lastModifiedBy>
  <cp:revision>5</cp:revision>
  <dcterms:created xsi:type="dcterms:W3CDTF">2024-04-19T15:11:38Z</dcterms:created>
  <dcterms:modified xsi:type="dcterms:W3CDTF">2024-04-22T16:21:05Z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2024-04-17T00:00:00Z</vt:filetime>
  </property>
  <property fmtid="{D5CDD505-2E9C-101B-9397-08002B2CF9AE}" pid="3" name="Creator">
    <vt:lpwstr>kh_pro</vt:lpwstr>
  </property>
  <property fmtid="{D5CDD505-2E9C-101B-9397-08002B2CF9AE}" pid="4" name="LastSaved">
    <vt:filetime>2024-04-19T00:00:00Z</vt:filetime>
  </property>
  <property fmtid="{D5CDD505-2E9C-101B-9397-08002B2CF9AE}" pid="5" name="Producer">
    <vt:lpwstr>Qt 5.5.1</vt:lpwstr>
  </property>
  <property fmtid="{D5CDD505-2E9C-101B-9397-08002B2CF9AE}" pid="6" name="ArticulateGUID">
    <vt:lpwstr>041262A7-CCC8-4C15-842E-EEC500D427AF</vt:lpwstr>
  </property>
  <property fmtid="{D5CDD505-2E9C-101B-9397-08002B2CF9AE}" pid="7" name="ArticulatePath">
    <vt:lpwstr>BAS Backwater Area Photomap</vt:lpwstr>
  </property>
  <property fmtid="{D5CDD505-2E9C-101B-9397-08002B2CF9AE}" pid="8" name="ContentTypeId">
    <vt:lpwstr>0x010100A921F10FE15B7C40B1020A3A41D3AC84</vt:lpwstr>
  </property>
</Properties>
</file>