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842500" cy="4889500"/>
  <p:notesSz cx="9842500" cy="4889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19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65613" cy="244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75300" y="0"/>
            <a:ext cx="4265613" cy="244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CDACF-F67A-4FD2-A3F2-2683302A6328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611188"/>
            <a:ext cx="3324225" cy="1651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4250" y="2352675"/>
            <a:ext cx="7874000" cy="1925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645025"/>
            <a:ext cx="4265613" cy="244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75300" y="4645025"/>
            <a:ext cx="4265613" cy="244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4D0BD-7B54-49F2-9B1B-F8BF0657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70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4D0BD-7B54-49F2-9B1B-F8BF0657CB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8187" y="1515745"/>
            <a:ext cx="8366125" cy="1026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76375" y="2738120"/>
            <a:ext cx="6889750" cy="1222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2125" y="1124585"/>
            <a:ext cx="4281487" cy="3227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68887" y="1124585"/>
            <a:ext cx="4281487" cy="3227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2125" y="195580"/>
            <a:ext cx="8858250" cy="782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2125" y="1124585"/>
            <a:ext cx="8858250" cy="3227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46450" y="4547235"/>
            <a:ext cx="3149600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2125" y="4547235"/>
            <a:ext cx="2263775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86600" y="4547235"/>
            <a:ext cx="2263775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D80A0A2-56FB-38E3-CC11-D2F440EED9EB}"/>
              </a:ext>
            </a:extLst>
          </p:cNvPr>
          <p:cNvGrpSpPr/>
          <p:nvPr/>
        </p:nvGrpSpPr>
        <p:grpSpPr>
          <a:xfrm>
            <a:off x="4353487" y="2321639"/>
            <a:ext cx="1756240" cy="246221"/>
            <a:chOff x="4657725" y="3159839"/>
            <a:chExt cx="1756240" cy="24622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1142474-A533-BB25-7D38-989FB072EEC3}"/>
                </a:ext>
              </a:extLst>
            </p:cNvPr>
            <p:cNvSpPr txBox="1"/>
            <p:nvPr/>
          </p:nvSpPr>
          <p:spPr>
            <a:xfrm>
              <a:off x="4921249" y="3159839"/>
              <a:ext cx="14927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Installation Boundary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5AC1A59-8F50-2F3E-976D-CEEB8EF9AF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7725" y="3282951"/>
              <a:ext cx="246062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aerial view of a city&#10;&#10;Description automatically generated">
            <a:extLst>
              <a:ext uri="{FF2B5EF4-FFF2-40B4-BE49-F238E27FC236}">
                <a16:creationId xmlns:a16="http://schemas.microsoft.com/office/drawing/2014/main" id="{3C7EFA9F-F2F0-7A83-D622-ED81806895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" y="82550"/>
            <a:ext cx="9750924" cy="48685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21F10FE15B7C40B1020A3A41D3AC84" ma:contentTypeVersion="0" ma:contentTypeDescription="Create a new document." ma:contentTypeScope="" ma:versionID="7ca3b4bfde2854e9ed5ba68aa7c19cf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5eec3c12ee2e8127422d567928f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10416F-29EA-47E5-A0D2-E299B65262D1}"/>
</file>

<file path=customXml/itemProps2.xml><?xml version="1.0" encoding="utf-8"?>
<ds:datastoreItem xmlns:ds="http://schemas.openxmlformats.org/officeDocument/2006/customXml" ds:itemID="{E3C0ED96-CD28-4D10-B7FB-20EA5403C2D4}"/>
</file>

<file path=customXml/itemProps3.xml><?xml version="1.0" encoding="utf-8"?>
<ds:datastoreItem xmlns:ds="http://schemas.openxmlformats.org/officeDocument/2006/customXml" ds:itemID="{4249C2A4-A9DD-4CCD-82F4-B1BC6671259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3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Hewett, Paul L., Jr.</cp:lastModifiedBy>
  <cp:revision>2</cp:revision>
  <dcterms:created xsi:type="dcterms:W3CDTF">2024-04-19T15:11:38Z</dcterms:created>
  <dcterms:modified xsi:type="dcterms:W3CDTF">2024-04-24T14:17:54Z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2024-04-17T00:00:00Z</vt:filetime>
  </property>
  <property fmtid="{D5CDD505-2E9C-101B-9397-08002B2CF9AE}" pid="3" name="Creator">
    <vt:lpwstr>kh_pro</vt:lpwstr>
  </property>
  <property fmtid="{D5CDD505-2E9C-101B-9397-08002B2CF9AE}" pid="4" name="LastSaved">
    <vt:filetime>2024-04-19T00:00:00Z</vt:filetime>
  </property>
  <property fmtid="{D5CDD505-2E9C-101B-9397-08002B2CF9AE}" pid="5" name="Producer">
    <vt:lpwstr>Qt 5.5.1</vt:lpwstr>
  </property>
  <property fmtid="{D5CDD505-2E9C-101B-9397-08002B2CF9AE}" pid="6" name="ContentTypeId">
    <vt:lpwstr>0x010100A921F10FE15B7C40B1020A3A41D3AC84</vt:lpwstr>
  </property>
</Properties>
</file>